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5" r:id="rId5"/>
    <p:sldId id="346" r:id="rId6"/>
    <p:sldId id="355" r:id="rId7"/>
    <p:sldId id="331" r:id="rId8"/>
    <p:sldId id="320" r:id="rId9"/>
    <p:sldId id="332" r:id="rId10"/>
    <p:sldId id="351" r:id="rId11"/>
    <p:sldId id="354" r:id="rId12"/>
    <p:sldId id="333" r:id="rId13"/>
    <p:sldId id="334" r:id="rId14"/>
    <p:sldId id="335" r:id="rId15"/>
    <p:sldId id="356" r:id="rId16"/>
    <p:sldId id="321" r:id="rId17"/>
    <p:sldId id="336" r:id="rId18"/>
    <p:sldId id="337" r:id="rId19"/>
    <p:sldId id="338" r:id="rId20"/>
    <p:sldId id="339" r:id="rId21"/>
    <p:sldId id="341" r:id="rId22"/>
    <p:sldId id="340" r:id="rId23"/>
    <p:sldId id="342" r:id="rId24"/>
    <p:sldId id="343" r:id="rId25"/>
    <p:sldId id="344" r:id="rId26"/>
    <p:sldId id="345" r:id="rId27"/>
    <p:sldId id="347" r:id="rId28"/>
    <p:sldId id="349" r:id="rId29"/>
    <p:sldId id="348" r:id="rId30"/>
    <p:sldId id="350" r:id="rId31"/>
  </p:sldIdLst>
  <p:sldSz cx="12188825" cy="6858000"/>
  <p:notesSz cx="6858000" cy="9144000"/>
  <p:custDataLst>
    <p:tags r:id="rId34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恩民 陳" initials="恩陳" lastIdx="1" clrIdx="0">
    <p:extLst>
      <p:ext uri="{19B8F6BF-5375-455C-9EA6-DF929625EA0E}">
        <p15:presenceInfo xmlns:p15="http://schemas.microsoft.com/office/powerpoint/2012/main" userId="1a0df30f42b855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E6D50-BFB4-4585-A8C1-469B90A0C4E2}" v="29" dt="2024-01-22T09:44:04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07" autoAdjust="0"/>
  </p:normalViewPr>
  <p:slideViewPr>
    <p:cSldViewPr showGuides="1">
      <p:cViewPr varScale="1">
        <p:scale>
          <a:sx n="90" d="100"/>
          <a:sy n="90" d="100"/>
        </p:scale>
        <p:origin x="173" y="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B8337-FB06-4BFA-A467-B65948EC22E3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92F68-77E6-45E0-9731-FF23761569A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十六世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富山公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妻江蘭嬤</a:t>
          </a:r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dirty="0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BE951651-521A-427B-BF56-57D23557A271}" type="parTrans" cxnId="{9A9655CF-A535-49F0-81BC-3E0656133D07}">
      <dgm:prSet/>
      <dgm:spPr/>
      <dgm:t>
        <a:bodyPr/>
        <a:lstStyle/>
        <a:p>
          <a:endParaRPr lang="zh-TW" altLang="en-US"/>
        </a:p>
      </dgm:t>
    </dgm:pt>
    <dgm:pt modelId="{1427CC8D-6225-4740-B971-88FC577C6A84}" type="sibTrans" cxnId="{9A9655CF-A535-49F0-81BC-3E0656133D07}">
      <dgm:prSet/>
      <dgm:spPr/>
      <dgm:t>
        <a:bodyPr/>
        <a:lstStyle/>
        <a:p>
          <a:endParaRPr lang="zh-TW" altLang="en-US"/>
        </a:p>
      </dgm:t>
    </dgm:pt>
    <dgm:pt modelId="{05E7436C-8B4C-4974-A477-B492243063C2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黃珠伯公</a:t>
          </a:r>
        </a:p>
      </dgm:t>
    </dgm:pt>
    <dgm:pt modelId="{C26DE28F-994B-4CF8-90C0-6BAE2A26B8E6}" type="parTrans" cxnId="{077F2E61-30F3-4F75-9F58-0DCC55F2A59D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482D2BC6-A211-4EA1-8779-2E75FFAF12FA}" type="sibTrans" cxnId="{077F2E61-30F3-4F75-9F58-0DCC55F2A59D}">
      <dgm:prSet/>
      <dgm:spPr/>
      <dgm:t>
        <a:bodyPr/>
        <a:lstStyle/>
        <a:p>
          <a:endParaRPr lang="zh-TW" altLang="en-US"/>
        </a:p>
      </dgm:t>
    </dgm:pt>
    <dgm:pt modelId="{B5B92B3A-2F4D-4815-B174-FD3A8A6C4469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黃皮公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妻張鳳嬤</a:t>
          </a:r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</a:p>
      </dgm:t>
    </dgm:pt>
    <dgm:pt modelId="{895E6F9C-1FE4-49CA-BE4A-5E92C8149CBF}" type="parTrans" cxnId="{145C8631-E50E-4520-9E59-31E7C056773F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B4E5BDC4-0802-4E17-B38A-3AA9D06A5F1D}" type="sibTrans" cxnId="{145C8631-E50E-4520-9E59-31E7C056773F}">
      <dgm:prSet/>
      <dgm:spPr/>
      <dgm:t>
        <a:bodyPr/>
        <a:lstStyle/>
        <a:p>
          <a:endParaRPr lang="zh-TW" altLang="en-US"/>
        </a:p>
      </dgm:t>
    </dgm:pt>
    <dgm:pt modelId="{92E7E462-A8B7-45F4-A323-D04220077A6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十八世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黃郡王</a:t>
          </a:r>
          <a:endParaRPr lang="en-US" altLang="zh-TW" sz="2000" b="1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dirty="0">
              <a:solidFill>
                <a:schemeClr val="bg2">
                  <a:lumMod val="75000"/>
                  <a:lumOff val="25000"/>
                </a:schemeClr>
              </a:solidFill>
            </a:rPr>
            <a:t>妻曾血</a:t>
          </a:r>
          <a:r>
            <a:rPr lang="en-US" altLang="zh-TW" sz="2000" b="1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dirty="0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C92A3495-E98F-4876-B7D4-18A7A6D61BB3}" type="parTrans" cxnId="{D89C64F9-0E7F-47D8-B104-E7817BDBB2D7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A0E6EDFB-3A65-4196-8DB9-BFE3BCB8D850}" type="sibTrans" cxnId="{D89C64F9-0E7F-47D8-B104-E7817BDBB2D7}">
      <dgm:prSet/>
      <dgm:spPr/>
      <dgm:t>
        <a:bodyPr/>
        <a:lstStyle/>
        <a:p>
          <a:endParaRPr lang="zh-TW" altLang="en-US"/>
        </a:p>
      </dgm:t>
    </dgm:pt>
    <dgm:pt modelId="{FAEC6B15-692A-4022-8297-D318ED1F8454}">
      <dgm:prSet/>
      <dgm:spPr/>
      <dgm:t>
        <a:bodyPr/>
        <a:lstStyle/>
        <a:p>
          <a:r>
            <a:rPr lang="zh-TW" altLang="en-US" b="1" dirty="0">
              <a:solidFill>
                <a:schemeClr val="bg2">
                  <a:lumMod val="75000"/>
                  <a:lumOff val="25000"/>
                </a:schemeClr>
              </a:solidFill>
            </a:rPr>
            <a:t>長男</a:t>
          </a:r>
          <a:r>
            <a:rPr lang="zh-TW" altLang="en-US" b="1" dirty="0">
              <a:solidFill>
                <a:schemeClr val="bg2">
                  <a:lumMod val="50000"/>
                  <a:lumOff val="50000"/>
                </a:schemeClr>
              </a:solidFill>
            </a:rPr>
            <a:t>曾紹洲</a:t>
          </a:r>
        </a:p>
      </dgm:t>
    </dgm:pt>
    <dgm:pt modelId="{F9C3CF33-5F9D-405E-8E2E-A39BF55C2556}" type="parTrans" cxnId="{A57156DE-451D-4360-B668-2FEDB3297210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31CE2A11-3BD4-4E2C-B067-798439F5DD0A}" type="sibTrans" cxnId="{A57156DE-451D-4360-B668-2FEDB3297210}">
      <dgm:prSet/>
      <dgm:spPr/>
      <dgm:t>
        <a:bodyPr/>
        <a:lstStyle/>
        <a:p>
          <a:endParaRPr lang="zh-TW" altLang="en-US"/>
        </a:p>
      </dgm:t>
    </dgm:pt>
    <dgm:pt modelId="{4489B686-D68A-4576-AC08-29A203B24E72}">
      <dgm:prSet/>
      <dgm:spPr/>
      <dgm:t>
        <a:bodyPr/>
        <a:lstStyle/>
        <a:p>
          <a:r>
            <a:rPr lang="zh-TW" altLang="en-US" b="1">
              <a:solidFill>
                <a:schemeClr val="bg2">
                  <a:lumMod val="75000"/>
                  <a:lumOff val="25000"/>
                </a:schemeClr>
              </a:solidFill>
            </a:rPr>
            <a:t>長女黃淑惠</a:t>
          </a:r>
        </a:p>
      </dgm:t>
    </dgm:pt>
    <dgm:pt modelId="{83D3B559-4913-495E-95E4-3FD0C5F73ED5}" type="parTrans" cxnId="{ADAB35E6-A0D9-43D6-8549-6BF3AB33245F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430A3BD2-3815-4030-8A2D-2379456327C3}" type="sibTrans" cxnId="{ADAB35E6-A0D9-43D6-8549-6BF3AB33245F}">
      <dgm:prSet/>
      <dgm:spPr/>
      <dgm:t>
        <a:bodyPr/>
        <a:lstStyle/>
        <a:p>
          <a:endParaRPr lang="zh-TW" altLang="en-US"/>
        </a:p>
      </dgm:t>
    </dgm:pt>
    <dgm:pt modelId="{3EAFDFA5-68DB-4ABE-A102-70026E6BA551}">
      <dgm:prSet/>
      <dgm:spPr/>
      <dgm:t>
        <a:bodyPr/>
        <a:lstStyle/>
        <a:p>
          <a:r>
            <a:rPr lang="zh-TW" altLang="en-US" b="1" dirty="0">
              <a:solidFill>
                <a:schemeClr val="accent4"/>
              </a:solidFill>
            </a:rPr>
            <a:t>四男</a:t>
          </a:r>
          <a:r>
            <a:rPr lang="zh-TW" altLang="en-US" b="1" dirty="0">
              <a:solidFill>
                <a:schemeClr val="bg2">
                  <a:lumMod val="75000"/>
                  <a:lumOff val="25000"/>
                </a:schemeClr>
              </a:solidFill>
            </a:rPr>
            <a:t>黃木川</a:t>
          </a:r>
        </a:p>
      </dgm:t>
    </dgm:pt>
    <dgm:pt modelId="{8439330E-078E-4F3E-AD6F-63E874A11A83}" type="parTrans" cxnId="{7CF6B717-AF6C-49E2-90C1-7E01B82DA30F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07026B3A-1CED-48A0-BD9C-4C1C9B573471}" type="sibTrans" cxnId="{7CF6B717-AF6C-49E2-90C1-7E01B82DA30F}">
      <dgm:prSet/>
      <dgm:spPr/>
      <dgm:t>
        <a:bodyPr/>
        <a:lstStyle/>
        <a:p>
          <a:endParaRPr lang="zh-TW" altLang="en-US"/>
        </a:p>
      </dgm:t>
    </dgm:pt>
    <dgm:pt modelId="{A431FBAF-4297-4CE2-8DB1-60E62E308B06}">
      <dgm:prSet/>
      <dgm:spPr/>
      <dgm:t>
        <a:bodyPr/>
        <a:lstStyle/>
        <a:p>
          <a:r>
            <a:rPr lang="zh-TW" altLang="en-US" b="1">
              <a:solidFill>
                <a:schemeClr val="bg2">
                  <a:lumMod val="75000"/>
                  <a:lumOff val="25000"/>
                </a:schemeClr>
              </a:solidFill>
            </a:rPr>
            <a:t>五男黃靖雄</a:t>
          </a:r>
        </a:p>
      </dgm:t>
    </dgm:pt>
    <dgm:pt modelId="{5FFE0E1E-D2AA-4B3F-9EEF-AC50B8B45902}" type="parTrans" cxnId="{613E6069-33B5-415B-9E6E-9DD7D3128751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2BEF1DB0-4E1D-491E-BEA6-1161E1D53523}" type="sibTrans" cxnId="{613E6069-33B5-415B-9E6E-9DD7D3128751}">
      <dgm:prSet/>
      <dgm:spPr/>
      <dgm:t>
        <a:bodyPr/>
        <a:lstStyle/>
        <a:p>
          <a:endParaRPr lang="zh-TW" altLang="en-US"/>
        </a:p>
      </dgm:t>
    </dgm:pt>
    <dgm:pt modelId="{686CC1C6-0DFB-4188-996C-E741F40A5FFB}">
      <dgm:prSet/>
      <dgm:spPr/>
      <dgm:t>
        <a:bodyPr/>
        <a:lstStyle/>
        <a:p>
          <a:r>
            <a:rPr lang="zh-TW" altLang="en-US" b="1" dirty="0">
              <a:solidFill>
                <a:schemeClr val="bg2">
                  <a:lumMod val="75000"/>
                  <a:lumOff val="25000"/>
                </a:schemeClr>
              </a:solidFill>
            </a:rPr>
            <a:t>六男</a:t>
          </a:r>
          <a:r>
            <a:rPr lang="zh-TW" altLang="en-US" b="1" dirty="0">
              <a:solidFill>
                <a:schemeClr val="accent2">
                  <a:lumMod val="75000"/>
                </a:schemeClr>
              </a:solidFill>
            </a:rPr>
            <a:t>廖海星</a:t>
          </a:r>
        </a:p>
      </dgm:t>
    </dgm:pt>
    <dgm:pt modelId="{EC0A076C-B2DF-4F21-A3D0-C6419B05E7BA}" type="parTrans" cxnId="{233A9CD0-D54D-4283-A8CA-E2152DBF7DC0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EDC5C808-384B-4A92-A6A0-BC580FA905D6}" type="sibTrans" cxnId="{233A9CD0-D54D-4283-A8CA-E2152DBF7DC0}">
      <dgm:prSet/>
      <dgm:spPr/>
      <dgm:t>
        <a:bodyPr/>
        <a:lstStyle/>
        <a:p>
          <a:endParaRPr lang="zh-TW" altLang="en-US"/>
        </a:p>
      </dgm:t>
    </dgm:pt>
    <dgm:pt modelId="{00107FF5-FB76-413D-ABC2-BD3094A1E512}">
      <dgm:prSet/>
      <dgm:spPr/>
      <dgm:t>
        <a:bodyPr/>
        <a:lstStyle/>
        <a:p>
          <a:r>
            <a:rPr lang="zh-TW" altLang="en-US" b="1">
              <a:solidFill>
                <a:schemeClr val="bg2">
                  <a:lumMod val="75000"/>
                  <a:lumOff val="25000"/>
                </a:schemeClr>
              </a:solidFill>
            </a:rPr>
            <a:t>次女黃月杏</a:t>
          </a:r>
        </a:p>
      </dgm:t>
    </dgm:pt>
    <dgm:pt modelId="{4F784A5C-CD1D-4ABF-B208-A7A899F60E41}" type="parTrans" cxnId="{BD4EAD63-6A10-48AF-BA8E-6BCDE7A1A361}">
      <dgm:prSet/>
      <dgm:spPr/>
      <dgm:t>
        <a:bodyPr/>
        <a:lstStyle/>
        <a:p>
          <a:endParaRPr lang="zh-TW" altLang="en-US" b="1">
            <a:solidFill>
              <a:schemeClr val="bg2">
                <a:lumMod val="75000"/>
                <a:lumOff val="25000"/>
              </a:schemeClr>
            </a:solidFill>
          </a:endParaRPr>
        </a:p>
      </dgm:t>
    </dgm:pt>
    <dgm:pt modelId="{B898BF51-6C22-4D5F-8787-4C9B77A7103A}" type="sibTrans" cxnId="{BD4EAD63-6A10-48AF-BA8E-6BCDE7A1A361}">
      <dgm:prSet/>
      <dgm:spPr/>
      <dgm:t>
        <a:bodyPr/>
        <a:lstStyle/>
        <a:p>
          <a:endParaRPr lang="zh-TW" altLang="en-US"/>
        </a:p>
      </dgm:t>
    </dgm:pt>
    <dgm:pt modelId="{E1F4D307-909B-4CB7-8415-D619E7EFF5C5}" type="pres">
      <dgm:prSet presAssocID="{823B8337-FB06-4BFA-A467-B65948EC22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9732DDC-1DCD-48E6-B8B9-5C358A5EFF88}" type="pres">
      <dgm:prSet presAssocID="{59192F68-77E6-45E0-9731-FF23761569A4}" presName="root1" presStyleCnt="0"/>
      <dgm:spPr/>
    </dgm:pt>
    <dgm:pt modelId="{11E87FE6-375B-4EFA-8CF2-EB9668C2468B}" type="pres">
      <dgm:prSet presAssocID="{59192F68-77E6-45E0-9731-FF23761569A4}" presName="LevelOneTextNode" presStyleLbl="node0" presStyleIdx="0" presStyleCnt="1" custScaleY="171862">
        <dgm:presLayoutVars>
          <dgm:chPref val="3"/>
        </dgm:presLayoutVars>
      </dgm:prSet>
      <dgm:spPr/>
    </dgm:pt>
    <dgm:pt modelId="{906FAF0F-0D4F-419D-AA19-03CEB1C7495C}" type="pres">
      <dgm:prSet presAssocID="{59192F68-77E6-45E0-9731-FF23761569A4}" presName="level2hierChild" presStyleCnt="0"/>
      <dgm:spPr/>
    </dgm:pt>
    <dgm:pt modelId="{6417CCB6-C8B0-4FC8-BAE7-611191E61408}" type="pres">
      <dgm:prSet presAssocID="{C26DE28F-994B-4CF8-90C0-6BAE2A26B8E6}" presName="conn2-1" presStyleLbl="parChTrans1D2" presStyleIdx="0" presStyleCnt="2"/>
      <dgm:spPr/>
    </dgm:pt>
    <dgm:pt modelId="{99DFEECC-2FDB-4D5F-8AB2-8FD0C962DC6A}" type="pres">
      <dgm:prSet presAssocID="{C26DE28F-994B-4CF8-90C0-6BAE2A26B8E6}" presName="connTx" presStyleLbl="parChTrans1D2" presStyleIdx="0" presStyleCnt="2"/>
      <dgm:spPr/>
    </dgm:pt>
    <dgm:pt modelId="{756BB641-39F9-4D11-B0F9-737E109B7CCD}" type="pres">
      <dgm:prSet presAssocID="{05E7436C-8B4C-4974-A477-B492243063C2}" presName="root2" presStyleCnt="0"/>
      <dgm:spPr/>
    </dgm:pt>
    <dgm:pt modelId="{7C071A41-C72C-4447-822D-877B28A24369}" type="pres">
      <dgm:prSet presAssocID="{05E7436C-8B4C-4974-A477-B492243063C2}" presName="LevelTwoTextNode" presStyleLbl="node2" presStyleIdx="0" presStyleCnt="2" custScaleY="223427">
        <dgm:presLayoutVars>
          <dgm:chPref val="3"/>
        </dgm:presLayoutVars>
      </dgm:prSet>
      <dgm:spPr/>
    </dgm:pt>
    <dgm:pt modelId="{1E2E9048-7E6B-4CB3-B6B9-ED2EA193E65E}" type="pres">
      <dgm:prSet presAssocID="{05E7436C-8B4C-4974-A477-B492243063C2}" presName="level3hierChild" presStyleCnt="0"/>
      <dgm:spPr/>
    </dgm:pt>
    <dgm:pt modelId="{781C8984-5C0F-4AD2-98F6-80C41678CF88}" type="pres">
      <dgm:prSet presAssocID="{895E6F9C-1FE4-49CA-BE4A-5E92C8149CBF}" presName="conn2-1" presStyleLbl="parChTrans1D2" presStyleIdx="1" presStyleCnt="2" custScaleY="2000000"/>
      <dgm:spPr/>
    </dgm:pt>
    <dgm:pt modelId="{B57DB939-BBA3-46F8-A6DE-19DD62157811}" type="pres">
      <dgm:prSet presAssocID="{895E6F9C-1FE4-49CA-BE4A-5E92C8149CBF}" presName="connTx" presStyleLbl="parChTrans1D2" presStyleIdx="1" presStyleCnt="2"/>
      <dgm:spPr/>
    </dgm:pt>
    <dgm:pt modelId="{BF1E6BDE-32F5-436E-9964-59CD7DD71689}" type="pres">
      <dgm:prSet presAssocID="{B5B92B3A-2F4D-4815-B174-FD3A8A6C4469}" presName="root2" presStyleCnt="0"/>
      <dgm:spPr/>
    </dgm:pt>
    <dgm:pt modelId="{17930C26-94E0-4C2A-BD9D-8013C0C0B598}" type="pres">
      <dgm:prSet presAssocID="{B5B92B3A-2F4D-4815-B174-FD3A8A6C4469}" presName="LevelTwoTextNode" presStyleLbl="node2" presStyleIdx="1" presStyleCnt="2" custScaleY="212834">
        <dgm:presLayoutVars>
          <dgm:chPref val="3"/>
        </dgm:presLayoutVars>
      </dgm:prSet>
      <dgm:spPr/>
    </dgm:pt>
    <dgm:pt modelId="{37D9B3A5-5F4A-48C9-A015-A767A93F3CDF}" type="pres">
      <dgm:prSet presAssocID="{B5B92B3A-2F4D-4815-B174-FD3A8A6C4469}" presName="level3hierChild" presStyleCnt="0"/>
      <dgm:spPr/>
    </dgm:pt>
    <dgm:pt modelId="{CFAAF70A-1250-4DD3-9D2A-AD9A74D4B04A}" type="pres">
      <dgm:prSet presAssocID="{C92A3495-E98F-4876-B7D4-18A7A6D61BB3}" presName="conn2-1" presStyleLbl="parChTrans1D3" presStyleIdx="0" presStyleCnt="1"/>
      <dgm:spPr/>
    </dgm:pt>
    <dgm:pt modelId="{853067E7-014B-4E1E-AB86-3AE6A1AA918D}" type="pres">
      <dgm:prSet presAssocID="{C92A3495-E98F-4876-B7D4-18A7A6D61BB3}" presName="connTx" presStyleLbl="parChTrans1D3" presStyleIdx="0" presStyleCnt="1"/>
      <dgm:spPr/>
    </dgm:pt>
    <dgm:pt modelId="{CCEC9497-8021-4256-A28A-FEA503751838}" type="pres">
      <dgm:prSet presAssocID="{92E7E462-A8B7-45F4-A323-D04220077A64}" presName="root2" presStyleCnt="0"/>
      <dgm:spPr/>
    </dgm:pt>
    <dgm:pt modelId="{D2C9D711-53B4-4F3D-AB26-05AFDB542583}" type="pres">
      <dgm:prSet presAssocID="{92E7E462-A8B7-45F4-A323-D04220077A64}" presName="LevelTwoTextNode" presStyleLbl="node3" presStyleIdx="0" presStyleCnt="1" custScaleY="201670">
        <dgm:presLayoutVars>
          <dgm:chPref val="3"/>
        </dgm:presLayoutVars>
      </dgm:prSet>
      <dgm:spPr/>
    </dgm:pt>
    <dgm:pt modelId="{996160FC-CBC0-4558-8623-6480886433C0}" type="pres">
      <dgm:prSet presAssocID="{92E7E462-A8B7-45F4-A323-D04220077A64}" presName="level3hierChild" presStyleCnt="0"/>
      <dgm:spPr/>
    </dgm:pt>
    <dgm:pt modelId="{B3AF290F-0A7B-4CE5-8DA3-4F3E00E70CD7}" type="pres">
      <dgm:prSet presAssocID="{F9C3CF33-5F9D-405E-8E2E-A39BF55C2556}" presName="conn2-1" presStyleLbl="parChTrans1D4" presStyleIdx="0" presStyleCnt="6"/>
      <dgm:spPr/>
    </dgm:pt>
    <dgm:pt modelId="{ECC4D280-78F3-4EAF-BDD4-AFCAE37C0D51}" type="pres">
      <dgm:prSet presAssocID="{F9C3CF33-5F9D-405E-8E2E-A39BF55C2556}" presName="connTx" presStyleLbl="parChTrans1D4" presStyleIdx="0" presStyleCnt="6"/>
      <dgm:spPr/>
    </dgm:pt>
    <dgm:pt modelId="{910D7CE0-0EA8-46EC-9EC1-730D2450C409}" type="pres">
      <dgm:prSet presAssocID="{FAEC6B15-692A-4022-8297-D318ED1F8454}" presName="root2" presStyleCnt="0"/>
      <dgm:spPr/>
    </dgm:pt>
    <dgm:pt modelId="{453EFFE5-E5BC-46BB-92B8-526DE94CA643}" type="pres">
      <dgm:prSet presAssocID="{FAEC6B15-692A-4022-8297-D318ED1F8454}" presName="LevelTwoTextNode" presStyleLbl="node4" presStyleIdx="0" presStyleCnt="6">
        <dgm:presLayoutVars>
          <dgm:chPref val="3"/>
        </dgm:presLayoutVars>
      </dgm:prSet>
      <dgm:spPr/>
    </dgm:pt>
    <dgm:pt modelId="{0F3E8684-3CA5-4012-A0C8-40777EC3224C}" type="pres">
      <dgm:prSet presAssocID="{FAEC6B15-692A-4022-8297-D318ED1F8454}" presName="level3hierChild" presStyleCnt="0"/>
      <dgm:spPr/>
    </dgm:pt>
    <dgm:pt modelId="{2F6AD93C-49EC-4F16-A59F-79B6A41EEBCF}" type="pres">
      <dgm:prSet presAssocID="{83D3B559-4913-495E-95E4-3FD0C5F73ED5}" presName="conn2-1" presStyleLbl="parChTrans1D4" presStyleIdx="1" presStyleCnt="6"/>
      <dgm:spPr/>
    </dgm:pt>
    <dgm:pt modelId="{F10D52B9-3A23-476B-8640-57F96E1B7EA7}" type="pres">
      <dgm:prSet presAssocID="{83D3B559-4913-495E-95E4-3FD0C5F73ED5}" presName="connTx" presStyleLbl="parChTrans1D4" presStyleIdx="1" presStyleCnt="6"/>
      <dgm:spPr/>
    </dgm:pt>
    <dgm:pt modelId="{03644520-4DB2-4C26-8ACD-9CFBC4C9B7F4}" type="pres">
      <dgm:prSet presAssocID="{4489B686-D68A-4576-AC08-29A203B24E72}" presName="root2" presStyleCnt="0"/>
      <dgm:spPr/>
    </dgm:pt>
    <dgm:pt modelId="{BAB17D64-8453-43A2-8355-403E1BFA08A2}" type="pres">
      <dgm:prSet presAssocID="{4489B686-D68A-4576-AC08-29A203B24E72}" presName="LevelTwoTextNode" presStyleLbl="node4" presStyleIdx="1" presStyleCnt="6">
        <dgm:presLayoutVars>
          <dgm:chPref val="3"/>
        </dgm:presLayoutVars>
      </dgm:prSet>
      <dgm:spPr/>
    </dgm:pt>
    <dgm:pt modelId="{3976378C-4042-4387-998A-6BC2C11BF373}" type="pres">
      <dgm:prSet presAssocID="{4489B686-D68A-4576-AC08-29A203B24E72}" presName="level3hierChild" presStyleCnt="0"/>
      <dgm:spPr/>
    </dgm:pt>
    <dgm:pt modelId="{5A31E5A6-FE80-4E3F-AB47-8650E2D48496}" type="pres">
      <dgm:prSet presAssocID="{8439330E-078E-4F3E-AD6F-63E874A11A83}" presName="conn2-1" presStyleLbl="parChTrans1D4" presStyleIdx="2" presStyleCnt="6"/>
      <dgm:spPr/>
    </dgm:pt>
    <dgm:pt modelId="{0E064205-0DCD-4122-AF6F-E9F3AB62BBE6}" type="pres">
      <dgm:prSet presAssocID="{8439330E-078E-4F3E-AD6F-63E874A11A83}" presName="connTx" presStyleLbl="parChTrans1D4" presStyleIdx="2" presStyleCnt="6"/>
      <dgm:spPr/>
    </dgm:pt>
    <dgm:pt modelId="{68DE0C92-63F7-47B9-8194-21B7F1221300}" type="pres">
      <dgm:prSet presAssocID="{3EAFDFA5-68DB-4ABE-A102-70026E6BA551}" presName="root2" presStyleCnt="0"/>
      <dgm:spPr/>
    </dgm:pt>
    <dgm:pt modelId="{C74C600F-7852-4FB0-A417-89AE558175FD}" type="pres">
      <dgm:prSet presAssocID="{3EAFDFA5-68DB-4ABE-A102-70026E6BA551}" presName="LevelTwoTextNode" presStyleLbl="node4" presStyleIdx="2" presStyleCnt="6">
        <dgm:presLayoutVars>
          <dgm:chPref val="3"/>
        </dgm:presLayoutVars>
      </dgm:prSet>
      <dgm:spPr/>
    </dgm:pt>
    <dgm:pt modelId="{3583DF06-7277-4963-90A6-316969BDBCA7}" type="pres">
      <dgm:prSet presAssocID="{3EAFDFA5-68DB-4ABE-A102-70026E6BA551}" presName="level3hierChild" presStyleCnt="0"/>
      <dgm:spPr/>
    </dgm:pt>
    <dgm:pt modelId="{278263F5-D2F2-4A98-8A08-4D1E8E56AD28}" type="pres">
      <dgm:prSet presAssocID="{4F784A5C-CD1D-4ABF-B208-A7A899F60E41}" presName="conn2-1" presStyleLbl="parChTrans1D4" presStyleIdx="3" presStyleCnt="6"/>
      <dgm:spPr/>
    </dgm:pt>
    <dgm:pt modelId="{5B5E5D7C-3010-48E0-9C6B-4230BF93DE25}" type="pres">
      <dgm:prSet presAssocID="{4F784A5C-CD1D-4ABF-B208-A7A899F60E41}" presName="connTx" presStyleLbl="parChTrans1D4" presStyleIdx="3" presStyleCnt="6"/>
      <dgm:spPr/>
    </dgm:pt>
    <dgm:pt modelId="{9DEF107B-7962-4261-96A4-4C56C2673C69}" type="pres">
      <dgm:prSet presAssocID="{00107FF5-FB76-413D-ABC2-BD3094A1E512}" presName="root2" presStyleCnt="0"/>
      <dgm:spPr/>
    </dgm:pt>
    <dgm:pt modelId="{9E963A3C-3AFC-4D61-9039-7F70AD89FA5A}" type="pres">
      <dgm:prSet presAssocID="{00107FF5-FB76-413D-ABC2-BD3094A1E512}" presName="LevelTwoTextNode" presStyleLbl="node4" presStyleIdx="3" presStyleCnt="6">
        <dgm:presLayoutVars>
          <dgm:chPref val="3"/>
        </dgm:presLayoutVars>
      </dgm:prSet>
      <dgm:spPr/>
    </dgm:pt>
    <dgm:pt modelId="{6A37945A-7C12-43CD-B633-EFD61558D726}" type="pres">
      <dgm:prSet presAssocID="{00107FF5-FB76-413D-ABC2-BD3094A1E512}" presName="level3hierChild" presStyleCnt="0"/>
      <dgm:spPr/>
    </dgm:pt>
    <dgm:pt modelId="{1564F9BB-8BCF-46C9-917A-38E20188F84F}" type="pres">
      <dgm:prSet presAssocID="{5FFE0E1E-D2AA-4B3F-9EEF-AC50B8B45902}" presName="conn2-1" presStyleLbl="parChTrans1D4" presStyleIdx="4" presStyleCnt="6"/>
      <dgm:spPr/>
    </dgm:pt>
    <dgm:pt modelId="{4A60A4A0-992A-4DE1-BF60-0831660F9B83}" type="pres">
      <dgm:prSet presAssocID="{5FFE0E1E-D2AA-4B3F-9EEF-AC50B8B45902}" presName="connTx" presStyleLbl="parChTrans1D4" presStyleIdx="4" presStyleCnt="6"/>
      <dgm:spPr/>
    </dgm:pt>
    <dgm:pt modelId="{7B7C8238-1331-481D-AA61-9955AAA0BFB6}" type="pres">
      <dgm:prSet presAssocID="{A431FBAF-4297-4CE2-8DB1-60E62E308B06}" presName="root2" presStyleCnt="0"/>
      <dgm:spPr/>
    </dgm:pt>
    <dgm:pt modelId="{C5B2DA82-20D6-4F5B-B5F5-83EF50FED034}" type="pres">
      <dgm:prSet presAssocID="{A431FBAF-4297-4CE2-8DB1-60E62E308B06}" presName="LevelTwoTextNode" presStyleLbl="node4" presStyleIdx="4" presStyleCnt="6">
        <dgm:presLayoutVars>
          <dgm:chPref val="3"/>
        </dgm:presLayoutVars>
      </dgm:prSet>
      <dgm:spPr/>
    </dgm:pt>
    <dgm:pt modelId="{8A207C43-FCCF-43D0-A139-F8BCBA59CA41}" type="pres">
      <dgm:prSet presAssocID="{A431FBAF-4297-4CE2-8DB1-60E62E308B06}" presName="level3hierChild" presStyleCnt="0"/>
      <dgm:spPr/>
    </dgm:pt>
    <dgm:pt modelId="{5765CE3B-B3D1-4B11-8E61-A9E2712ECC7D}" type="pres">
      <dgm:prSet presAssocID="{EC0A076C-B2DF-4F21-A3D0-C6419B05E7BA}" presName="conn2-1" presStyleLbl="parChTrans1D4" presStyleIdx="5" presStyleCnt="6"/>
      <dgm:spPr/>
    </dgm:pt>
    <dgm:pt modelId="{F1EB9E6C-2BBA-4176-8078-22C29E594468}" type="pres">
      <dgm:prSet presAssocID="{EC0A076C-B2DF-4F21-A3D0-C6419B05E7BA}" presName="connTx" presStyleLbl="parChTrans1D4" presStyleIdx="5" presStyleCnt="6"/>
      <dgm:spPr/>
    </dgm:pt>
    <dgm:pt modelId="{10772560-A8BF-44F5-9DC6-EC35AE472850}" type="pres">
      <dgm:prSet presAssocID="{686CC1C6-0DFB-4188-996C-E741F40A5FFB}" presName="root2" presStyleCnt="0"/>
      <dgm:spPr/>
    </dgm:pt>
    <dgm:pt modelId="{C8A057B7-A805-42EB-95CE-A003F3C93579}" type="pres">
      <dgm:prSet presAssocID="{686CC1C6-0DFB-4188-996C-E741F40A5FFB}" presName="LevelTwoTextNode" presStyleLbl="node4" presStyleIdx="5" presStyleCnt="6">
        <dgm:presLayoutVars>
          <dgm:chPref val="3"/>
        </dgm:presLayoutVars>
      </dgm:prSet>
      <dgm:spPr/>
    </dgm:pt>
    <dgm:pt modelId="{0C240CE3-D4D9-4969-B5E9-E5D453478029}" type="pres">
      <dgm:prSet presAssocID="{686CC1C6-0DFB-4188-996C-E741F40A5FFB}" presName="level3hierChild" presStyleCnt="0"/>
      <dgm:spPr/>
    </dgm:pt>
  </dgm:ptLst>
  <dgm:cxnLst>
    <dgm:cxn modelId="{4E75F516-7F2E-4A8A-B378-4DC56D0F29D5}" type="presOf" srcId="{C26DE28F-994B-4CF8-90C0-6BAE2A26B8E6}" destId="{99DFEECC-2FDB-4D5F-8AB2-8FD0C962DC6A}" srcOrd="1" destOrd="0" presId="urn:microsoft.com/office/officeart/2005/8/layout/hierarchy2"/>
    <dgm:cxn modelId="{7CF6B717-AF6C-49E2-90C1-7E01B82DA30F}" srcId="{92E7E462-A8B7-45F4-A323-D04220077A64}" destId="{3EAFDFA5-68DB-4ABE-A102-70026E6BA551}" srcOrd="2" destOrd="0" parTransId="{8439330E-078E-4F3E-AD6F-63E874A11A83}" sibTransId="{07026B3A-1CED-48A0-BD9C-4C1C9B573471}"/>
    <dgm:cxn modelId="{D148881C-6EC2-450C-9750-7E6030B2857E}" type="presOf" srcId="{EC0A076C-B2DF-4F21-A3D0-C6419B05E7BA}" destId="{F1EB9E6C-2BBA-4176-8078-22C29E594468}" srcOrd="1" destOrd="0" presId="urn:microsoft.com/office/officeart/2005/8/layout/hierarchy2"/>
    <dgm:cxn modelId="{ECC9C81D-AE8E-458C-9790-957DEA444C10}" type="presOf" srcId="{8439330E-078E-4F3E-AD6F-63E874A11A83}" destId="{5A31E5A6-FE80-4E3F-AB47-8650E2D48496}" srcOrd="0" destOrd="0" presId="urn:microsoft.com/office/officeart/2005/8/layout/hierarchy2"/>
    <dgm:cxn modelId="{C7C9EF1D-578E-4F9C-A2D9-5586C787D205}" type="presOf" srcId="{C26DE28F-994B-4CF8-90C0-6BAE2A26B8E6}" destId="{6417CCB6-C8B0-4FC8-BAE7-611191E61408}" srcOrd="0" destOrd="0" presId="urn:microsoft.com/office/officeart/2005/8/layout/hierarchy2"/>
    <dgm:cxn modelId="{4C364C1E-0E0D-4919-9233-EF4D9C82BEEE}" type="presOf" srcId="{59192F68-77E6-45E0-9731-FF23761569A4}" destId="{11E87FE6-375B-4EFA-8CF2-EB9668C2468B}" srcOrd="0" destOrd="0" presId="urn:microsoft.com/office/officeart/2005/8/layout/hierarchy2"/>
    <dgm:cxn modelId="{B355C52E-1C49-43FC-807B-8DC6F364E3C3}" type="presOf" srcId="{00107FF5-FB76-413D-ABC2-BD3094A1E512}" destId="{9E963A3C-3AFC-4D61-9039-7F70AD89FA5A}" srcOrd="0" destOrd="0" presId="urn:microsoft.com/office/officeart/2005/8/layout/hierarchy2"/>
    <dgm:cxn modelId="{145C8631-E50E-4520-9E59-31E7C056773F}" srcId="{59192F68-77E6-45E0-9731-FF23761569A4}" destId="{B5B92B3A-2F4D-4815-B174-FD3A8A6C4469}" srcOrd="1" destOrd="0" parTransId="{895E6F9C-1FE4-49CA-BE4A-5E92C8149CBF}" sibTransId="{B4E5BDC4-0802-4E17-B38A-3AA9D06A5F1D}"/>
    <dgm:cxn modelId="{21425236-0DD0-4062-8EDA-262E268FCFC0}" type="presOf" srcId="{823B8337-FB06-4BFA-A467-B65948EC22E3}" destId="{E1F4D307-909B-4CB7-8415-D619E7EFF5C5}" srcOrd="0" destOrd="0" presId="urn:microsoft.com/office/officeart/2005/8/layout/hierarchy2"/>
    <dgm:cxn modelId="{0E9EA13D-7F00-41C3-AA34-43102859CB43}" type="presOf" srcId="{895E6F9C-1FE4-49CA-BE4A-5E92C8149CBF}" destId="{781C8984-5C0F-4AD2-98F6-80C41678CF88}" srcOrd="0" destOrd="0" presId="urn:microsoft.com/office/officeart/2005/8/layout/hierarchy2"/>
    <dgm:cxn modelId="{641B6A5E-5460-4329-AAED-7F0662FAD0D6}" type="presOf" srcId="{4F784A5C-CD1D-4ABF-B208-A7A899F60E41}" destId="{5B5E5D7C-3010-48E0-9C6B-4230BF93DE25}" srcOrd="1" destOrd="0" presId="urn:microsoft.com/office/officeart/2005/8/layout/hierarchy2"/>
    <dgm:cxn modelId="{077F2E61-30F3-4F75-9F58-0DCC55F2A59D}" srcId="{59192F68-77E6-45E0-9731-FF23761569A4}" destId="{05E7436C-8B4C-4974-A477-B492243063C2}" srcOrd="0" destOrd="0" parTransId="{C26DE28F-994B-4CF8-90C0-6BAE2A26B8E6}" sibTransId="{482D2BC6-A211-4EA1-8779-2E75FFAF12FA}"/>
    <dgm:cxn modelId="{0E41AA62-D910-46F5-8BA5-22296E8F4608}" type="presOf" srcId="{686CC1C6-0DFB-4188-996C-E741F40A5FFB}" destId="{C8A057B7-A805-42EB-95CE-A003F3C93579}" srcOrd="0" destOrd="0" presId="urn:microsoft.com/office/officeart/2005/8/layout/hierarchy2"/>
    <dgm:cxn modelId="{F6BC0C43-42E2-4B0D-ACA3-19861874C31E}" type="presOf" srcId="{92E7E462-A8B7-45F4-A323-D04220077A64}" destId="{D2C9D711-53B4-4F3D-AB26-05AFDB542583}" srcOrd="0" destOrd="0" presId="urn:microsoft.com/office/officeart/2005/8/layout/hierarchy2"/>
    <dgm:cxn modelId="{BD4EAD63-6A10-48AF-BA8E-6BCDE7A1A361}" srcId="{92E7E462-A8B7-45F4-A323-D04220077A64}" destId="{00107FF5-FB76-413D-ABC2-BD3094A1E512}" srcOrd="3" destOrd="0" parTransId="{4F784A5C-CD1D-4ABF-B208-A7A899F60E41}" sibTransId="{B898BF51-6C22-4D5F-8787-4C9B77A7103A}"/>
    <dgm:cxn modelId="{613E6069-33B5-415B-9E6E-9DD7D3128751}" srcId="{92E7E462-A8B7-45F4-A323-D04220077A64}" destId="{A431FBAF-4297-4CE2-8DB1-60E62E308B06}" srcOrd="4" destOrd="0" parTransId="{5FFE0E1E-D2AA-4B3F-9EEF-AC50B8B45902}" sibTransId="{2BEF1DB0-4E1D-491E-BEA6-1161E1D53523}"/>
    <dgm:cxn modelId="{AE72166E-DB2C-436A-B88E-2575BADB2A73}" type="presOf" srcId="{C92A3495-E98F-4876-B7D4-18A7A6D61BB3}" destId="{CFAAF70A-1250-4DD3-9D2A-AD9A74D4B04A}" srcOrd="0" destOrd="0" presId="urn:microsoft.com/office/officeart/2005/8/layout/hierarchy2"/>
    <dgm:cxn modelId="{799C306F-9CF8-4898-AB29-990E37052F36}" type="presOf" srcId="{A431FBAF-4297-4CE2-8DB1-60E62E308B06}" destId="{C5B2DA82-20D6-4F5B-B5F5-83EF50FED034}" srcOrd="0" destOrd="0" presId="urn:microsoft.com/office/officeart/2005/8/layout/hierarchy2"/>
    <dgm:cxn modelId="{6E392E70-7567-4E1B-97C3-3F95375B86FC}" type="presOf" srcId="{F9C3CF33-5F9D-405E-8E2E-A39BF55C2556}" destId="{B3AF290F-0A7B-4CE5-8DA3-4F3E00E70CD7}" srcOrd="0" destOrd="0" presId="urn:microsoft.com/office/officeart/2005/8/layout/hierarchy2"/>
    <dgm:cxn modelId="{C9296072-D4A5-4BD6-AA3D-AAA281A42103}" type="presOf" srcId="{F9C3CF33-5F9D-405E-8E2E-A39BF55C2556}" destId="{ECC4D280-78F3-4EAF-BDD4-AFCAE37C0D51}" srcOrd="1" destOrd="0" presId="urn:microsoft.com/office/officeart/2005/8/layout/hierarchy2"/>
    <dgm:cxn modelId="{50BDF252-5D1F-4DB1-8B28-2BCF12C82CDC}" type="presOf" srcId="{83D3B559-4913-495E-95E4-3FD0C5F73ED5}" destId="{F10D52B9-3A23-476B-8640-57F96E1B7EA7}" srcOrd="1" destOrd="0" presId="urn:microsoft.com/office/officeart/2005/8/layout/hierarchy2"/>
    <dgm:cxn modelId="{615DF687-8841-425E-896D-7C09C8549750}" type="presOf" srcId="{B5B92B3A-2F4D-4815-B174-FD3A8A6C4469}" destId="{17930C26-94E0-4C2A-BD9D-8013C0C0B598}" srcOrd="0" destOrd="0" presId="urn:microsoft.com/office/officeart/2005/8/layout/hierarchy2"/>
    <dgm:cxn modelId="{44D32191-6C81-44EE-A868-E5C3C5C50943}" type="presOf" srcId="{4489B686-D68A-4576-AC08-29A203B24E72}" destId="{BAB17D64-8453-43A2-8355-403E1BFA08A2}" srcOrd="0" destOrd="0" presId="urn:microsoft.com/office/officeart/2005/8/layout/hierarchy2"/>
    <dgm:cxn modelId="{85FB4D93-D756-4263-9072-761AFD55C936}" type="presOf" srcId="{FAEC6B15-692A-4022-8297-D318ED1F8454}" destId="{453EFFE5-E5BC-46BB-92B8-526DE94CA643}" srcOrd="0" destOrd="0" presId="urn:microsoft.com/office/officeart/2005/8/layout/hierarchy2"/>
    <dgm:cxn modelId="{B5C56EA5-E319-4547-A2B9-D4CB66C7CD40}" type="presOf" srcId="{05E7436C-8B4C-4974-A477-B492243063C2}" destId="{7C071A41-C72C-4447-822D-877B28A24369}" srcOrd="0" destOrd="0" presId="urn:microsoft.com/office/officeart/2005/8/layout/hierarchy2"/>
    <dgm:cxn modelId="{D2F374AF-E048-431C-9842-29BB3C939C70}" type="presOf" srcId="{EC0A076C-B2DF-4F21-A3D0-C6419B05E7BA}" destId="{5765CE3B-B3D1-4B11-8E61-A9E2712ECC7D}" srcOrd="0" destOrd="0" presId="urn:microsoft.com/office/officeart/2005/8/layout/hierarchy2"/>
    <dgm:cxn modelId="{5A6227BB-EE71-4DB1-8529-8D4736E7B5A6}" type="presOf" srcId="{8439330E-078E-4F3E-AD6F-63E874A11A83}" destId="{0E064205-0DCD-4122-AF6F-E9F3AB62BBE6}" srcOrd="1" destOrd="0" presId="urn:microsoft.com/office/officeart/2005/8/layout/hierarchy2"/>
    <dgm:cxn modelId="{7899DAC8-D867-4DC1-83E5-82FBFF20AA6F}" type="presOf" srcId="{C92A3495-E98F-4876-B7D4-18A7A6D61BB3}" destId="{853067E7-014B-4E1E-AB86-3AE6A1AA918D}" srcOrd="1" destOrd="0" presId="urn:microsoft.com/office/officeart/2005/8/layout/hierarchy2"/>
    <dgm:cxn modelId="{9A9655CF-A535-49F0-81BC-3E0656133D07}" srcId="{823B8337-FB06-4BFA-A467-B65948EC22E3}" destId="{59192F68-77E6-45E0-9731-FF23761569A4}" srcOrd="0" destOrd="0" parTransId="{BE951651-521A-427B-BF56-57D23557A271}" sibTransId="{1427CC8D-6225-4740-B971-88FC577C6A84}"/>
    <dgm:cxn modelId="{233A9CD0-D54D-4283-A8CA-E2152DBF7DC0}" srcId="{92E7E462-A8B7-45F4-A323-D04220077A64}" destId="{686CC1C6-0DFB-4188-996C-E741F40A5FFB}" srcOrd="5" destOrd="0" parTransId="{EC0A076C-B2DF-4F21-A3D0-C6419B05E7BA}" sibTransId="{EDC5C808-384B-4A92-A6A0-BC580FA905D6}"/>
    <dgm:cxn modelId="{3DE1C2DA-1CDC-43FB-889D-6598EB8C37B5}" type="presOf" srcId="{4F784A5C-CD1D-4ABF-B208-A7A899F60E41}" destId="{278263F5-D2F2-4A98-8A08-4D1E8E56AD28}" srcOrd="0" destOrd="0" presId="urn:microsoft.com/office/officeart/2005/8/layout/hierarchy2"/>
    <dgm:cxn modelId="{405107DB-8DCD-4D84-B8E3-076C4BA5607D}" type="presOf" srcId="{3EAFDFA5-68DB-4ABE-A102-70026E6BA551}" destId="{C74C600F-7852-4FB0-A417-89AE558175FD}" srcOrd="0" destOrd="0" presId="urn:microsoft.com/office/officeart/2005/8/layout/hierarchy2"/>
    <dgm:cxn modelId="{372484DB-43A3-444D-8DC5-C172E43812E9}" type="presOf" srcId="{895E6F9C-1FE4-49CA-BE4A-5E92C8149CBF}" destId="{B57DB939-BBA3-46F8-A6DE-19DD62157811}" srcOrd="1" destOrd="0" presId="urn:microsoft.com/office/officeart/2005/8/layout/hierarchy2"/>
    <dgm:cxn modelId="{A57156DE-451D-4360-B668-2FEDB3297210}" srcId="{92E7E462-A8B7-45F4-A323-D04220077A64}" destId="{FAEC6B15-692A-4022-8297-D318ED1F8454}" srcOrd="0" destOrd="0" parTransId="{F9C3CF33-5F9D-405E-8E2E-A39BF55C2556}" sibTransId="{31CE2A11-3BD4-4E2C-B067-798439F5DD0A}"/>
    <dgm:cxn modelId="{ADAB35E6-A0D9-43D6-8549-6BF3AB33245F}" srcId="{92E7E462-A8B7-45F4-A323-D04220077A64}" destId="{4489B686-D68A-4576-AC08-29A203B24E72}" srcOrd="1" destOrd="0" parTransId="{83D3B559-4913-495E-95E4-3FD0C5F73ED5}" sibTransId="{430A3BD2-3815-4030-8A2D-2379456327C3}"/>
    <dgm:cxn modelId="{FA1048E9-3AF0-4131-9CC4-A1B139621F70}" type="presOf" srcId="{5FFE0E1E-D2AA-4B3F-9EEF-AC50B8B45902}" destId="{4A60A4A0-992A-4DE1-BF60-0831660F9B83}" srcOrd="1" destOrd="0" presId="urn:microsoft.com/office/officeart/2005/8/layout/hierarchy2"/>
    <dgm:cxn modelId="{6CCDB9EC-680A-47A5-BB83-8E9D48B62437}" type="presOf" srcId="{5FFE0E1E-D2AA-4B3F-9EEF-AC50B8B45902}" destId="{1564F9BB-8BCF-46C9-917A-38E20188F84F}" srcOrd="0" destOrd="0" presId="urn:microsoft.com/office/officeart/2005/8/layout/hierarchy2"/>
    <dgm:cxn modelId="{67FF07EF-9305-4EE8-805A-6E7F3A9F9009}" type="presOf" srcId="{83D3B559-4913-495E-95E4-3FD0C5F73ED5}" destId="{2F6AD93C-49EC-4F16-A59F-79B6A41EEBCF}" srcOrd="0" destOrd="0" presId="urn:microsoft.com/office/officeart/2005/8/layout/hierarchy2"/>
    <dgm:cxn modelId="{D89C64F9-0E7F-47D8-B104-E7817BDBB2D7}" srcId="{B5B92B3A-2F4D-4815-B174-FD3A8A6C4469}" destId="{92E7E462-A8B7-45F4-A323-D04220077A64}" srcOrd="0" destOrd="0" parTransId="{C92A3495-E98F-4876-B7D4-18A7A6D61BB3}" sibTransId="{A0E6EDFB-3A65-4196-8DB9-BFE3BCB8D850}"/>
    <dgm:cxn modelId="{EA68F1E7-C825-4651-8525-4C7150A1911C}" type="presParOf" srcId="{E1F4D307-909B-4CB7-8415-D619E7EFF5C5}" destId="{49732DDC-1DCD-48E6-B8B9-5C358A5EFF88}" srcOrd="0" destOrd="0" presId="urn:microsoft.com/office/officeart/2005/8/layout/hierarchy2"/>
    <dgm:cxn modelId="{8A364C2A-F346-4CCA-AB09-8DBB503F2746}" type="presParOf" srcId="{49732DDC-1DCD-48E6-B8B9-5C358A5EFF88}" destId="{11E87FE6-375B-4EFA-8CF2-EB9668C2468B}" srcOrd="0" destOrd="0" presId="urn:microsoft.com/office/officeart/2005/8/layout/hierarchy2"/>
    <dgm:cxn modelId="{685553E3-0699-4CEA-99C2-A393E983C6A7}" type="presParOf" srcId="{49732DDC-1DCD-48E6-B8B9-5C358A5EFF88}" destId="{906FAF0F-0D4F-419D-AA19-03CEB1C7495C}" srcOrd="1" destOrd="0" presId="urn:microsoft.com/office/officeart/2005/8/layout/hierarchy2"/>
    <dgm:cxn modelId="{3D8081DD-B8D3-4A13-B0F0-6C254E75E18D}" type="presParOf" srcId="{906FAF0F-0D4F-419D-AA19-03CEB1C7495C}" destId="{6417CCB6-C8B0-4FC8-BAE7-611191E61408}" srcOrd="0" destOrd="0" presId="urn:microsoft.com/office/officeart/2005/8/layout/hierarchy2"/>
    <dgm:cxn modelId="{7B22CB1C-3F27-4E59-B529-24328F11224B}" type="presParOf" srcId="{6417CCB6-C8B0-4FC8-BAE7-611191E61408}" destId="{99DFEECC-2FDB-4D5F-8AB2-8FD0C962DC6A}" srcOrd="0" destOrd="0" presId="urn:microsoft.com/office/officeart/2005/8/layout/hierarchy2"/>
    <dgm:cxn modelId="{31B205B7-E51F-4343-9C09-08106B4371B9}" type="presParOf" srcId="{906FAF0F-0D4F-419D-AA19-03CEB1C7495C}" destId="{756BB641-39F9-4D11-B0F9-737E109B7CCD}" srcOrd="1" destOrd="0" presId="urn:microsoft.com/office/officeart/2005/8/layout/hierarchy2"/>
    <dgm:cxn modelId="{FB3121E8-5825-4857-9C43-D60D2B7D3942}" type="presParOf" srcId="{756BB641-39F9-4D11-B0F9-737E109B7CCD}" destId="{7C071A41-C72C-4447-822D-877B28A24369}" srcOrd="0" destOrd="0" presId="urn:microsoft.com/office/officeart/2005/8/layout/hierarchy2"/>
    <dgm:cxn modelId="{DD39B974-24D1-40A9-982A-982DAD68A1E9}" type="presParOf" srcId="{756BB641-39F9-4D11-B0F9-737E109B7CCD}" destId="{1E2E9048-7E6B-4CB3-B6B9-ED2EA193E65E}" srcOrd="1" destOrd="0" presId="urn:microsoft.com/office/officeart/2005/8/layout/hierarchy2"/>
    <dgm:cxn modelId="{69A6EE2A-0BAA-4B34-95D3-9779722E3E60}" type="presParOf" srcId="{906FAF0F-0D4F-419D-AA19-03CEB1C7495C}" destId="{781C8984-5C0F-4AD2-98F6-80C41678CF88}" srcOrd="2" destOrd="0" presId="urn:microsoft.com/office/officeart/2005/8/layout/hierarchy2"/>
    <dgm:cxn modelId="{B53BA286-381E-44C5-A39B-9136F30C6952}" type="presParOf" srcId="{781C8984-5C0F-4AD2-98F6-80C41678CF88}" destId="{B57DB939-BBA3-46F8-A6DE-19DD62157811}" srcOrd="0" destOrd="0" presId="urn:microsoft.com/office/officeart/2005/8/layout/hierarchy2"/>
    <dgm:cxn modelId="{5DFDDF0A-5C95-41D4-951D-8D32A85084F9}" type="presParOf" srcId="{906FAF0F-0D4F-419D-AA19-03CEB1C7495C}" destId="{BF1E6BDE-32F5-436E-9964-59CD7DD71689}" srcOrd="3" destOrd="0" presId="urn:microsoft.com/office/officeart/2005/8/layout/hierarchy2"/>
    <dgm:cxn modelId="{E50C06F7-0576-401D-9739-14CC08AC28E0}" type="presParOf" srcId="{BF1E6BDE-32F5-436E-9964-59CD7DD71689}" destId="{17930C26-94E0-4C2A-BD9D-8013C0C0B598}" srcOrd="0" destOrd="0" presId="urn:microsoft.com/office/officeart/2005/8/layout/hierarchy2"/>
    <dgm:cxn modelId="{867CE181-3CB1-425A-AE14-7C2817B00BFB}" type="presParOf" srcId="{BF1E6BDE-32F5-436E-9964-59CD7DD71689}" destId="{37D9B3A5-5F4A-48C9-A015-A767A93F3CDF}" srcOrd="1" destOrd="0" presId="urn:microsoft.com/office/officeart/2005/8/layout/hierarchy2"/>
    <dgm:cxn modelId="{85089DA4-5C25-4056-8CBB-7AF830A251C3}" type="presParOf" srcId="{37D9B3A5-5F4A-48C9-A015-A767A93F3CDF}" destId="{CFAAF70A-1250-4DD3-9D2A-AD9A74D4B04A}" srcOrd="0" destOrd="0" presId="urn:microsoft.com/office/officeart/2005/8/layout/hierarchy2"/>
    <dgm:cxn modelId="{343EB15F-1986-42BD-AAC7-2E9CC7E31473}" type="presParOf" srcId="{CFAAF70A-1250-4DD3-9D2A-AD9A74D4B04A}" destId="{853067E7-014B-4E1E-AB86-3AE6A1AA918D}" srcOrd="0" destOrd="0" presId="urn:microsoft.com/office/officeart/2005/8/layout/hierarchy2"/>
    <dgm:cxn modelId="{4E8827E4-4EBA-44D0-BBF3-13C75BB04F7E}" type="presParOf" srcId="{37D9B3A5-5F4A-48C9-A015-A767A93F3CDF}" destId="{CCEC9497-8021-4256-A28A-FEA503751838}" srcOrd="1" destOrd="0" presId="urn:microsoft.com/office/officeart/2005/8/layout/hierarchy2"/>
    <dgm:cxn modelId="{191B442A-64D5-473D-ADDA-E0AE0646CF22}" type="presParOf" srcId="{CCEC9497-8021-4256-A28A-FEA503751838}" destId="{D2C9D711-53B4-4F3D-AB26-05AFDB542583}" srcOrd="0" destOrd="0" presId="urn:microsoft.com/office/officeart/2005/8/layout/hierarchy2"/>
    <dgm:cxn modelId="{CAE8D19D-F688-4FF8-9864-57512D8B712A}" type="presParOf" srcId="{CCEC9497-8021-4256-A28A-FEA503751838}" destId="{996160FC-CBC0-4558-8623-6480886433C0}" srcOrd="1" destOrd="0" presId="urn:microsoft.com/office/officeart/2005/8/layout/hierarchy2"/>
    <dgm:cxn modelId="{65274404-B7EB-46A3-905F-46320996FD11}" type="presParOf" srcId="{996160FC-CBC0-4558-8623-6480886433C0}" destId="{B3AF290F-0A7B-4CE5-8DA3-4F3E00E70CD7}" srcOrd="0" destOrd="0" presId="urn:microsoft.com/office/officeart/2005/8/layout/hierarchy2"/>
    <dgm:cxn modelId="{0DEBD644-312C-4228-BC58-2437331527F7}" type="presParOf" srcId="{B3AF290F-0A7B-4CE5-8DA3-4F3E00E70CD7}" destId="{ECC4D280-78F3-4EAF-BDD4-AFCAE37C0D51}" srcOrd="0" destOrd="0" presId="urn:microsoft.com/office/officeart/2005/8/layout/hierarchy2"/>
    <dgm:cxn modelId="{0804210B-CEDA-4C0F-8FC3-FA80BC99E345}" type="presParOf" srcId="{996160FC-CBC0-4558-8623-6480886433C0}" destId="{910D7CE0-0EA8-46EC-9EC1-730D2450C409}" srcOrd="1" destOrd="0" presId="urn:microsoft.com/office/officeart/2005/8/layout/hierarchy2"/>
    <dgm:cxn modelId="{C39839A0-DBF1-4A72-B0BB-5A7E7340E572}" type="presParOf" srcId="{910D7CE0-0EA8-46EC-9EC1-730D2450C409}" destId="{453EFFE5-E5BC-46BB-92B8-526DE94CA643}" srcOrd="0" destOrd="0" presId="urn:microsoft.com/office/officeart/2005/8/layout/hierarchy2"/>
    <dgm:cxn modelId="{3128A096-348E-4E54-8C25-BD9AE002B1D3}" type="presParOf" srcId="{910D7CE0-0EA8-46EC-9EC1-730D2450C409}" destId="{0F3E8684-3CA5-4012-A0C8-40777EC3224C}" srcOrd="1" destOrd="0" presId="urn:microsoft.com/office/officeart/2005/8/layout/hierarchy2"/>
    <dgm:cxn modelId="{5726D2BB-C2C3-4E19-8300-163501585283}" type="presParOf" srcId="{996160FC-CBC0-4558-8623-6480886433C0}" destId="{2F6AD93C-49EC-4F16-A59F-79B6A41EEBCF}" srcOrd="2" destOrd="0" presId="urn:microsoft.com/office/officeart/2005/8/layout/hierarchy2"/>
    <dgm:cxn modelId="{E1CD4177-387E-4AF8-AFA5-58DCBB0ED1C6}" type="presParOf" srcId="{2F6AD93C-49EC-4F16-A59F-79B6A41EEBCF}" destId="{F10D52B9-3A23-476B-8640-57F96E1B7EA7}" srcOrd="0" destOrd="0" presId="urn:microsoft.com/office/officeart/2005/8/layout/hierarchy2"/>
    <dgm:cxn modelId="{6D0C45D3-308E-4C86-A865-F860B32FA656}" type="presParOf" srcId="{996160FC-CBC0-4558-8623-6480886433C0}" destId="{03644520-4DB2-4C26-8ACD-9CFBC4C9B7F4}" srcOrd="3" destOrd="0" presId="urn:microsoft.com/office/officeart/2005/8/layout/hierarchy2"/>
    <dgm:cxn modelId="{C304BC48-C8EB-4919-9551-1521278CC5F2}" type="presParOf" srcId="{03644520-4DB2-4C26-8ACD-9CFBC4C9B7F4}" destId="{BAB17D64-8453-43A2-8355-403E1BFA08A2}" srcOrd="0" destOrd="0" presId="urn:microsoft.com/office/officeart/2005/8/layout/hierarchy2"/>
    <dgm:cxn modelId="{E7EEBD09-8853-4FB8-BC03-3E8E0BD16177}" type="presParOf" srcId="{03644520-4DB2-4C26-8ACD-9CFBC4C9B7F4}" destId="{3976378C-4042-4387-998A-6BC2C11BF373}" srcOrd="1" destOrd="0" presId="urn:microsoft.com/office/officeart/2005/8/layout/hierarchy2"/>
    <dgm:cxn modelId="{4D0C93DE-682E-4886-BE9C-040AF5565E5D}" type="presParOf" srcId="{996160FC-CBC0-4558-8623-6480886433C0}" destId="{5A31E5A6-FE80-4E3F-AB47-8650E2D48496}" srcOrd="4" destOrd="0" presId="urn:microsoft.com/office/officeart/2005/8/layout/hierarchy2"/>
    <dgm:cxn modelId="{B005BC45-521E-4D0F-BDBC-55991F95C2D2}" type="presParOf" srcId="{5A31E5A6-FE80-4E3F-AB47-8650E2D48496}" destId="{0E064205-0DCD-4122-AF6F-E9F3AB62BBE6}" srcOrd="0" destOrd="0" presId="urn:microsoft.com/office/officeart/2005/8/layout/hierarchy2"/>
    <dgm:cxn modelId="{F75F9CB7-01F5-4DC5-AA5F-618F2C714E76}" type="presParOf" srcId="{996160FC-CBC0-4558-8623-6480886433C0}" destId="{68DE0C92-63F7-47B9-8194-21B7F1221300}" srcOrd="5" destOrd="0" presId="urn:microsoft.com/office/officeart/2005/8/layout/hierarchy2"/>
    <dgm:cxn modelId="{3EB38395-F233-4A80-A931-B1F34543A115}" type="presParOf" srcId="{68DE0C92-63F7-47B9-8194-21B7F1221300}" destId="{C74C600F-7852-4FB0-A417-89AE558175FD}" srcOrd="0" destOrd="0" presId="urn:microsoft.com/office/officeart/2005/8/layout/hierarchy2"/>
    <dgm:cxn modelId="{1051DA5B-EAF3-49BE-8E85-689EA70F7F7E}" type="presParOf" srcId="{68DE0C92-63F7-47B9-8194-21B7F1221300}" destId="{3583DF06-7277-4963-90A6-316969BDBCA7}" srcOrd="1" destOrd="0" presId="urn:microsoft.com/office/officeart/2005/8/layout/hierarchy2"/>
    <dgm:cxn modelId="{DCA3EAFD-3384-4CB1-B125-5EF24571B612}" type="presParOf" srcId="{996160FC-CBC0-4558-8623-6480886433C0}" destId="{278263F5-D2F2-4A98-8A08-4D1E8E56AD28}" srcOrd="6" destOrd="0" presId="urn:microsoft.com/office/officeart/2005/8/layout/hierarchy2"/>
    <dgm:cxn modelId="{77B96BFB-65EE-43E7-B1F3-EAC557F32230}" type="presParOf" srcId="{278263F5-D2F2-4A98-8A08-4D1E8E56AD28}" destId="{5B5E5D7C-3010-48E0-9C6B-4230BF93DE25}" srcOrd="0" destOrd="0" presId="urn:microsoft.com/office/officeart/2005/8/layout/hierarchy2"/>
    <dgm:cxn modelId="{E057C22E-20A6-4C95-AA28-B5B1DEB5BD76}" type="presParOf" srcId="{996160FC-CBC0-4558-8623-6480886433C0}" destId="{9DEF107B-7962-4261-96A4-4C56C2673C69}" srcOrd="7" destOrd="0" presId="urn:microsoft.com/office/officeart/2005/8/layout/hierarchy2"/>
    <dgm:cxn modelId="{528053A4-6B40-41C5-B0BE-ACB8E56FCB00}" type="presParOf" srcId="{9DEF107B-7962-4261-96A4-4C56C2673C69}" destId="{9E963A3C-3AFC-4D61-9039-7F70AD89FA5A}" srcOrd="0" destOrd="0" presId="urn:microsoft.com/office/officeart/2005/8/layout/hierarchy2"/>
    <dgm:cxn modelId="{F723E45A-A048-4F75-A8C6-75BD276C83CA}" type="presParOf" srcId="{9DEF107B-7962-4261-96A4-4C56C2673C69}" destId="{6A37945A-7C12-43CD-B633-EFD61558D726}" srcOrd="1" destOrd="0" presId="urn:microsoft.com/office/officeart/2005/8/layout/hierarchy2"/>
    <dgm:cxn modelId="{EE606140-C986-4C87-83AB-1B6B027EF653}" type="presParOf" srcId="{996160FC-CBC0-4558-8623-6480886433C0}" destId="{1564F9BB-8BCF-46C9-917A-38E20188F84F}" srcOrd="8" destOrd="0" presId="urn:microsoft.com/office/officeart/2005/8/layout/hierarchy2"/>
    <dgm:cxn modelId="{812B3C97-6AF5-4972-A8C1-F8999835B7E0}" type="presParOf" srcId="{1564F9BB-8BCF-46C9-917A-38E20188F84F}" destId="{4A60A4A0-992A-4DE1-BF60-0831660F9B83}" srcOrd="0" destOrd="0" presId="urn:microsoft.com/office/officeart/2005/8/layout/hierarchy2"/>
    <dgm:cxn modelId="{C35BC4E4-E2FB-4404-AE58-DADC233B7492}" type="presParOf" srcId="{996160FC-CBC0-4558-8623-6480886433C0}" destId="{7B7C8238-1331-481D-AA61-9955AAA0BFB6}" srcOrd="9" destOrd="0" presId="urn:microsoft.com/office/officeart/2005/8/layout/hierarchy2"/>
    <dgm:cxn modelId="{385378CC-2859-4823-A450-8F932AE2E2AC}" type="presParOf" srcId="{7B7C8238-1331-481D-AA61-9955AAA0BFB6}" destId="{C5B2DA82-20D6-4F5B-B5F5-83EF50FED034}" srcOrd="0" destOrd="0" presId="urn:microsoft.com/office/officeart/2005/8/layout/hierarchy2"/>
    <dgm:cxn modelId="{F07FE93F-577E-4B25-8F80-2ECB48D52EC5}" type="presParOf" srcId="{7B7C8238-1331-481D-AA61-9955AAA0BFB6}" destId="{8A207C43-FCCF-43D0-A139-F8BCBA59CA41}" srcOrd="1" destOrd="0" presId="urn:microsoft.com/office/officeart/2005/8/layout/hierarchy2"/>
    <dgm:cxn modelId="{0168CEA9-8445-4E43-B1EB-DC0AAA6B3CC0}" type="presParOf" srcId="{996160FC-CBC0-4558-8623-6480886433C0}" destId="{5765CE3B-B3D1-4B11-8E61-A9E2712ECC7D}" srcOrd="10" destOrd="0" presId="urn:microsoft.com/office/officeart/2005/8/layout/hierarchy2"/>
    <dgm:cxn modelId="{FADDCED9-D5FE-4669-AD3C-DF3405654217}" type="presParOf" srcId="{5765CE3B-B3D1-4B11-8E61-A9E2712ECC7D}" destId="{F1EB9E6C-2BBA-4176-8078-22C29E594468}" srcOrd="0" destOrd="0" presId="urn:microsoft.com/office/officeart/2005/8/layout/hierarchy2"/>
    <dgm:cxn modelId="{2209E7C9-21B2-4420-9058-15AD7F057B76}" type="presParOf" srcId="{996160FC-CBC0-4558-8623-6480886433C0}" destId="{10772560-A8BF-44F5-9DC6-EC35AE472850}" srcOrd="11" destOrd="0" presId="urn:microsoft.com/office/officeart/2005/8/layout/hierarchy2"/>
    <dgm:cxn modelId="{6D5669C5-E21C-4E2D-9C44-0A5837ADF21C}" type="presParOf" srcId="{10772560-A8BF-44F5-9DC6-EC35AE472850}" destId="{C8A057B7-A805-42EB-95CE-A003F3C93579}" srcOrd="0" destOrd="0" presId="urn:microsoft.com/office/officeart/2005/8/layout/hierarchy2"/>
    <dgm:cxn modelId="{09F60D0B-ECCD-4BC9-AC25-EF1FE4A5A981}" type="presParOf" srcId="{10772560-A8BF-44F5-9DC6-EC35AE472850}" destId="{0C240CE3-D4D9-4969-B5E9-E5D45347802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0F5C5B-7E23-4578-B3E7-F03D3657B554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168F27B-C447-4900-B8CB-9B31671C0574}">
      <dgm:prSet phldrT="[文字]" custT="1"/>
      <dgm:spPr/>
      <dgm:t>
        <a:bodyPr/>
        <a:lstStyle/>
        <a:p>
          <a:r>
            <a:rPr lang="zh-TW" altLang="en-US" sz="1800" b="1" dirty="0"/>
            <a:t>十七</a:t>
          </a:r>
          <a:r>
            <a:rPr lang="zh-TW" altLang="en-US" sz="1800" b="1"/>
            <a:t>世        曾登旺</a:t>
          </a:r>
          <a:endParaRPr lang="zh-TW" altLang="en-US" sz="1800" b="1" dirty="0"/>
        </a:p>
      </dgm:t>
    </dgm:pt>
    <dgm:pt modelId="{2490610F-02B6-43CA-B8E0-B0E496E3ACBD}" type="parTrans" cxnId="{EB519A41-72F7-4D00-92CD-FACB097260B0}">
      <dgm:prSet/>
      <dgm:spPr/>
      <dgm:t>
        <a:bodyPr/>
        <a:lstStyle/>
        <a:p>
          <a:endParaRPr lang="zh-TW" altLang="en-US"/>
        </a:p>
      </dgm:t>
    </dgm:pt>
    <dgm:pt modelId="{86735730-A26F-4F19-9F9F-A431814FB1CF}" type="sibTrans" cxnId="{EB519A41-72F7-4D00-92CD-FACB097260B0}">
      <dgm:prSet/>
      <dgm:spPr/>
      <dgm:t>
        <a:bodyPr/>
        <a:lstStyle/>
        <a:p>
          <a:endParaRPr lang="zh-TW" altLang="en-US"/>
        </a:p>
      </dgm:t>
    </dgm:pt>
    <dgm:pt modelId="{1DFDC426-72CC-4F7C-8A06-356963A9297B}">
      <dgm:prSet phldrT="[文字]" custT="1"/>
      <dgm:spPr/>
      <dgm:t>
        <a:bodyPr/>
        <a:lstStyle/>
        <a:p>
          <a:r>
            <a:rPr lang="zh-TW" altLang="en-US" sz="1800" b="1"/>
            <a:t>十八世曾某</a:t>
          </a:r>
        </a:p>
      </dgm:t>
    </dgm:pt>
    <dgm:pt modelId="{030AF3AA-DE61-4EF5-9225-B36B22C80160}" type="parTrans" cxnId="{3C788884-6D69-4AAB-934C-928356655749}">
      <dgm:prSet custT="1"/>
      <dgm:spPr/>
      <dgm:t>
        <a:bodyPr/>
        <a:lstStyle/>
        <a:p>
          <a:endParaRPr lang="zh-TW" altLang="en-US" sz="1800" b="1"/>
        </a:p>
      </dgm:t>
    </dgm:pt>
    <dgm:pt modelId="{DE6E5AA5-0428-4033-9CAF-F988AB6D4C0E}" type="sibTrans" cxnId="{3C788884-6D69-4AAB-934C-928356655749}">
      <dgm:prSet/>
      <dgm:spPr/>
      <dgm:t>
        <a:bodyPr/>
        <a:lstStyle/>
        <a:p>
          <a:endParaRPr lang="zh-TW" altLang="en-US"/>
        </a:p>
      </dgm:t>
    </dgm:pt>
    <dgm:pt modelId="{3331CDBF-8057-47F0-B8CA-A7D306D64076}">
      <dgm:prSet phldrT="[文字]"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十八世曾桃</a:t>
          </a:r>
          <a:r>
            <a:rPr lang="en-US" altLang="zh-TW" sz="1800" b="1" dirty="0"/>
            <a:t>(</a:t>
          </a:r>
          <a:r>
            <a:rPr lang="zh-TW" altLang="en-US" sz="1800" b="1" dirty="0"/>
            <a:t>妻吳倫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075CCA65-56D2-4FCD-900A-C4500AF8ED14}" type="parTrans" cxnId="{C1066327-3110-48C4-AC71-86C9D92D5344}">
      <dgm:prSet custT="1"/>
      <dgm:spPr/>
      <dgm:t>
        <a:bodyPr/>
        <a:lstStyle/>
        <a:p>
          <a:endParaRPr lang="zh-TW" altLang="en-US" sz="1800" b="1"/>
        </a:p>
      </dgm:t>
    </dgm:pt>
    <dgm:pt modelId="{BC3BC84D-3388-4ED1-BFD9-08D7DBE414C0}" type="sibTrans" cxnId="{C1066327-3110-48C4-AC71-86C9D92D5344}">
      <dgm:prSet/>
      <dgm:spPr/>
      <dgm:t>
        <a:bodyPr/>
        <a:lstStyle/>
        <a:p>
          <a:endParaRPr lang="zh-TW" altLang="en-US"/>
        </a:p>
      </dgm:t>
    </dgm:pt>
    <dgm:pt modelId="{27FB4C1C-2916-474C-ACD1-DAD12F5124CA}">
      <dgm:prSet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長女曾阿鳳</a:t>
          </a:r>
          <a:r>
            <a:rPr lang="en-US" altLang="zh-TW" sz="1800" b="1" dirty="0"/>
            <a:t>(</a:t>
          </a:r>
          <a:r>
            <a:rPr lang="zh-TW" altLang="en-US" sz="1800" b="1" dirty="0"/>
            <a:t>婿呂丁旺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7F5E0A8A-4B77-480A-8BC2-6129536B565D}" type="parTrans" cxnId="{034E62CD-1473-44C9-AE7A-5F780849E4FE}">
      <dgm:prSet custT="1"/>
      <dgm:spPr/>
      <dgm:t>
        <a:bodyPr/>
        <a:lstStyle/>
        <a:p>
          <a:endParaRPr lang="zh-TW" altLang="en-US" sz="1800" b="1"/>
        </a:p>
      </dgm:t>
    </dgm:pt>
    <dgm:pt modelId="{A4375F88-4198-4374-8293-4E888855547D}" type="sibTrans" cxnId="{034E62CD-1473-44C9-AE7A-5F780849E4FE}">
      <dgm:prSet/>
      <dgm:spPr/>
      <dgm:t>
        <a:bodyPr/>
        <a:lstStyle/>
        <a:p>
          <a:endParaRPr lang="zh-TW" altLang="en-US"/>
        </a:p>
      </dgm:t>
    </dgm:pt>
    <dgm:pt modelId="{A046DFD4-2558-474A-918A-F3883EDA00D1}">
      <dgm:prSet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二女曾阿蔴</a:t>
          </a:r>
        </a:p>
      </dgm:t>
    </dgm:pt>
    <dgm:pt modelId="{21CBAEA3-36EE-4539-B252-58D255E4603E}" type="parTrans" cxnId="{D7D37D9F-693B-41DC-B157-B5BE6D8FD25E}">
      <dgm:prSet custT="1"/>
      <dgm:spPr/>
      <dgm:t>
        <a:bodyPr/>
        <a:lstStyle/>
        <a:p>
          <a:endParaRPr lang="zh-TW" altLang="en-US" sz="1800" b="1"/>
        </a:p>
      </dgm:t>
    </dgm:pt>
    <dgm:pt modelId="{1F460DD2-9D75-4414-A6D2-9680CED17D99}" type="sibTrans" cxnId="{D7D37D9F-693B-41DC-B157-B5BE6D8FD25E}">
      <dgm:prSet/>
      <dgm:spPr/>
      <dgm:t>
        <a:bodyPr/>
        <a:lstStyle/>
        <a:p>
          <a:endParaRPr lang="zh-TW" altLang="en-US"/>
        </a:p>
      </dgm:t>
    </dgm:pt>
    <dgm:pt modelId="{52C8E817-B4E1-4647-BA76-18E55D719FF7}">
      <dgm:prSet custT="1"/>
      <dgm:spPr>
        <a:solidFill>
          <a:schemeClr val="accent3"/>
        </a:solidFill>
      </dgm:spPr>
      <dgm:t>
        <a:bodyPr/>
        <a:lstStyle/>
        <a:p>
          <a:r>
            <a:rPr lang="zh-TW" altLang="en-US" sz="1800" b="1" dirty="0"/>
            <a:t>三女</a:t>
          </a:r>
          <a:r>
            <a:rPr lang="zh-TW" altLang="en-US" sz="1800" b="1" dirty="0">
              <a:solidFill>
                <a:srgbClr val="FF0000"/>
              </a:solidFill>
            </a:rPr>
            <a:t>曾血</a:t>
          </a:r>
          <a:r>
            <a:rPr lang="en-US" altLang="zh-TW" sz="1800" b="1" dirty="0"/>
            <a:t>(</a:t>
          </a:r>
          <a:r>
            <a:rPr lang="zh-TW" altLang="en-US" sz="1800" b="1" dirty="0"/>
            <a:t>婿黃郡王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CCD08D64-4FE6-47C9-97B3-5767EB1B7185}" type="parTrans" cxnId="{409EF87E-35ED-47A0-BFF8-EA0E5893F645}">
      <dgm:prSet custT="1"/>
      <dgm:spPr/>
      <dgm:t>
        <a:bodyPr/>
        <a:lstStyle/>
        <a:p>
          <a:endParaRPr lang="zh-TW" altLang="en-US" sz="1800" b="1"/>
        </a:p>
      </dgm:t>
    </dgm:pt>
    <dgm:pt modelId="{C54D0B43-EB92-4E92-B9B3-28E11DF34F5E}" type="sibTrans" cxnId="{409EF87E-35ED-47A0-BFF8-EA0E5893F645}">
      <dgm:prSet/>
      <dgm:spPr/>
      <dgm:t>
        <a:bodyPr/>
        <a:lstStyle/>
        <a:p>
          <a:endParaRPr lang="zh-TW" altLang="en-US"/>
        </a:p>
      </dgm:t>
    </dgm:pt>
    <dgm:pt modelId="{EE21F46A-5A9B-4518-8BEF-6DEBC9150225}">
      <dgm:prSet custT="1"/>
      <dgm:spPr/>
      <dgm:t>
        <a:bodyPr/>
        <a:lstStyle/>
        <a:p>
          <a:r>
            <a:rPr lang="zh-TW" altLang="en-US" sz="1800" b="1"/>
            <a:t>十八世曾仁</a:t>
          </a:r>
        </a:p>
      </dgm:t>
    </dgm:pt>
    <dgm:pt modelId="{8B56F831-C682-4150-88DC-8B37631D6E2E}" type="parTrans" cxnId="{960DFFEC-5C10-4913-BE46-E1972580D7C8}">
      <dgm:prSet custT="1"/>
      <dgm:spPr/>
      <dgm:t>
        <a:bodyPr/>
        <a:lstStyle/>
        <a:p>
          <a:endParaRPr lang="zh-TW" altLang="en-US" sz="1800" b="1"/>
        </a:p>
      </dgm:t>
    </dgm:pt>
    <dgm:pt modelId="{5A880F80-E11A-4DCF-8B25-63B5BDB6CAC7}" type="sibTrans" cxnId="{960DFFEC-5C10-4913-BE46-E1972580D7C8}">
      <dgm:prSet/>
      <dgm:spPr/>
      <dgm:t>
        <a:bodyPr/>
        <a:lstStyle/>
        <a:p>
          <a:endParaRPr lang="zh-TW" altLang="en-US"/>
        </a:p>
      </dgm:t>
    </dgm:pt>
    <dgm:pt modelId="{7B9E239F-8309-4C02-990C-85F80922D1DE}">
      <dgm:prSet custT="1"/>
      <dgm:spPr>
        <a:solidFill>
          <a:srgbClr val="FF0000"/>
        </a:solidFill>
      </dgm:spPr>
      <dgm:t>
        <a:bodyPr/>
        <a:lstStyle/>
        <a:p>
          <a:r>
            <a:rPr lang="zh-TW" altLang="en-US" sz="1800" b="1" dirty="0"/>
            <a:t>十八世曾桃</a:t>
          </a:r>
          <a:r>
            <a:rPr lang="en-US" altLang="zh-TW" sz="1800" b="1" dirty="0"/>
            <a:t>(</a:t>
          </a:r>
          <a:r>
            <a:rPr lang="zh-TW" altLang="en-US" sz="1800" b="1" dirty="0"/>
            <a:t>妻陳六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D1979A3F-55AB-41BF-8DEC-55005E92E83A}" type="parTrans" cxnId="{1B8D2635-D75D-4E56-85EE-979B2FA0D089}">
      <dgm:prSet custT="1"/>
      <dgm:spPr/>
      <dgm:t>
        <a:bodyPr/>
        <a:lstStyle/>
        <a:p>
          <a:endParaRPr lang="zh-TW" altLang="en-US" sz="1800" b="1"/>
        </a:p>
      </dgm:t>
    </dgm:pt>
    <dgm:pt modelId="{748C50AC-8925-4266-A3C6-38F21DB114E1}" type="sibTrans" cxnId="{1B8D2635-D75D-4E56-85EE-979B2FA0D089}">
      <dgm:prSet/>
      <dgm:spPr/>
      <dgm:t>
        <a:bodyPr/>
        <a:lstStyle/>
        <a:p>
          <a:endParaRPr lang="zh-TW" altLang="en-US"/>
        </a:p>
      </dgm:t>
    </dgm:pt>
    <dgm:pt modelId="{8D929C2B-D3C1-4C8B-AF69-F8081A020B38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 dirty="0"/>
            <a:t>十八世曾桃</a:t>
          </a:r>
          <a:r>
            <a:rPr lang="en-US" altLang="zh-TW" sz="1800" b="1" dirty="0"/>
            <a:t>(</a:t>
          </a:r>
          <a:r>
            <a:rPr lang="zh-TW" altLang="en-US" sz="1800" b="1" dirty="0"/>
            <a:t>妻劉好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C3A8F363-41A5-4F09-B72F-BDA7ED8E0E7B}" type="parTrans" cxnId="{D7D2BBE7-EB53-4841-A6F1-0314B08D200A}">
      <dgm:prSet custT="1"/>
      <dgm:spPr/>
      <dgm:t>
        <a:bodyPr/>
        <a:lstStyle/>
        <a:p>
          <a:endParaRPr lang="zh-TW" altLang="en-US" sz="1800" b="1"/>
        </a:p>
      </dgm:t>
    </dgm:pt>
    <dgm:pt modelId="{0827290B-4FE4-49A1-99E6-EF6F89985723}" type="sibTrans" cxnId="{D7D2BBE7-EB53-4841-A6F1-0314B08D200A}">
      <dgm:prSet/>
      <dgm:spPr/>
      <dgm:t>
        <a:bodyPr/>
        <a:lstStyle/>
        <a:p>
          <a:endParaRPr lang="zh-TW" altLang="en-US"/>
        </a:p>
      </dgm:t>
    </dgm:pt>
    <dgm:pt modelId="{259CC152-5667-4FE4-A5EB-AA2FA3291867}">
      <dgm:prSet custT="1"/>
      <dgm:spPr>
        <a:solidFill>
          <a:srgbClr val="FF0000"/>
        </a:solidFill>
      </dgm:spPr>
      <dgm:t>
        <a:bodyPr/>
        <a:lstStyle/>
        <a:p>
          <a:r>
            <a:rPr lang="zh-TW" altLang="en-US" sz="1800" b="1" dirty="0"/>
            <a:t>曾進欽</a:t>
          </a:r>
        </a:p>
      </dgm:t>
    </dgm:pt>
    <dgm:pt modelId="{438E5810-D44F-42FB-B64B-2D490FC8022C}" type="parTrans" cxnId="{A3D438C4-F8C1-4A6D-A60F-8C79316895FD}">
      <dgm:prSet custT="1"/>
      <dgm:spPr/>
      <dgm:t>
        <a:bodyPr/>
        <a:lstStyle/>
        <a:p>
          <a:endParaRPr lang="zh-TW" altLang="en-US" sz="1800" b="1"/>
        </a:p>
      </dgm:t>
    </dgm:pt>
    <dgm:pt modelId="{CE527CAC-67F8-42D4-9FCD-656A6EBA9DD1}" type="sibTrans" cxnId="{A3D438C4-F8C1-4A6D-A60F-8C79316895FD}">
      <dgm:prSet/>
      <dgm:spPr/>
      <dgm:t>
        <a:bodyPr/>
        <a:lstStyle/>
        <a:p>
          <a:endParaRPr lang="zh-TW" altLang="en-US"/>
        </a:p>
      </dgm:t>
    </dgm:pt>
    <dgm:pt modelId="{87408B81-EEFE-4D3E-8A2C-FFB243E0866F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 dirty="0"/>
            <a:t>四女曾延珠</a:t>
          </a:r>
        </a:p>
      </dgm:t>
    </dgm:pt>
    <dgm:pt modelId="{FB9960F7-9A39-4883-BD7B-7EE5CF783364}" type="parTrans" cxnId="{A27E8344-317A-4020-956A-86CF7178FBC0}">
      <dgm:prSet custT="1"/>
      <dgm:spPr/>
      <dgm:t>
        <a:bodyPr/>
        <a:lstStyle/>
        <a:p>
          <a:endParaRPr lang="zh-TW" altLang="en-US" sz="1800" b="1"/>
        </a:p>
      </dgm:t>
    </dgm:pt>
    <dgm:pt modelId="{4C1408FB-96FF-459B-8248-208DEA261A61}" type="sibTrans" cxnId="{A27E8344-317A-4020-956A-86CF7178FBC0}">
      <dgm:prSet/>
      <dgm:spPr/>
      <dgm:t>
        <a:bodyPr/>
        <a:lstStyle/>
        <a:p>
          <a:endParaRPr lang="zh-TW" altLang="en-US"/>
        </a:p>
      </dgm:t>
    </dgm:pt>
    <dgm:pt modelId="{9D5EBD26-3A2F-41F7-AAA5-12635B17FFF4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/>
            <a:t>五女曾寶珠</a:t>
          </a:r>
        </a:p>
      </dgm:t>
    </dgm:pt>
    <dgm:pt modelId="{E3BC18BB-5160-43CA-909D-BC1C3EFA82C3}" type="parTrans" cxnId="{BF03ADEE-A8A1-4A9F-A38E-3B7B9A9F4F17}">
      <dgm:prSet custT="1"/>
      <dgm:spPr/>
      <dgm:t>
        <a:bodyPr/>
        <a:lstStyle/>
        <a:p>
          <a:endParaRPr lang="zh-TW" altLang="en-US" sz="1800" b="1"/>
        </a:p>
      </dgm:t>
    </dgm:pt>
    <dgm:pt modelId="{484AA918-AE48-43C6-B989-028028664546}" type="sibTrans" cxnId="{BF03ADEE-A8A1-4A9F-A38E-3B7B9A9F4F17}">
      <dgm:prSet/>
      <dgm:spPr/>
      <dgm:t>
        <a:bodyPr/>
        <a:lstStyle/>
        <a:p>
          <a:endParaRPr lang="zh-TW" altLang="en-US"/>
        </a:p>
      </dgm:t>
    </dgm:pt>
    <dgm:pt modelId="{15AAE605-99FB-41E2-88BC-46B4E82E0CA7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/>
            <a:t>六女曾素子</a:t>
          </a:r>
        </a:p>
      </dgm:t>
    </dgm:pt>
    <dgm:pt modelId="{995A93B3-6F14-4FEC-AA7F-6619DBB469F6}" type="parTrans" cxnId="{83959062-8D1B-405A-81E7-6D4FA92CBDFC}">
      <dgm:prSet custT="1"/>
      <dgm:spPr/>
      <dgm:t>
        <a:bodyPr/>
        <a:lstStyle/>
        <a:p>
          <a:endParaRPr lang="zh-TW" altLang="en-US" sz="1800" b="1"/>
        </a:p>
      </dgm:t>
    </dgm:pt>
    <dgm:pt modelId="{B4F03CFF-4E3E-445A-A47B-816FFD2B8901}" type="sibTrans" cxnId="{83959062-8D1B-405A-81E7-6D4FA92CBDFC}">
      <dgm:prSet/>
      <dgm:spPr/>
      <dgm:t>
        <a:bodyPr/>
        <a:lstStyle/>
        <a:p>
          <a:endParaRPr lang="zh-TW" altLang="en-US"/>
        </a:p>
      </dgm:t>
    </dgm:pt>
    <dgm:pt modelId="{9638429B-4781-4D4F-85DC-573B82292A3A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800" b="1"/>
            <a:t>七女曾嬌娥</a:t>
          </a:r>
        </a:p>
      </dgm:t>
    </dgm:pt>
    <dgm:pt modelId="{F3C209D1-E4C5-4968-BAA9-97E2AF99DFFA}" type="parTrans" cxnId="{D8DEAE24-3CD2-499B-89D7-6A742906414A}">
      <dgm:prSet custT="1"/>
      <dgm:spPr/>
      <dgm:t>
        <a:bodyPr/>
        <a:lstStyle/>
        <a:p>
          <a:endParaRPr lang="zh-TW" altLang="en-US" sz="1800" b="1"/>
        </a:p>
      </dgm:t>
    </dgm:pt>
    <dgm:pt modelId="{6683EB2F-66E6-4299-9463-CBD2EB07E09A}" type="sibTrans" cxnId="{D8DEAE24-3CD2-499B-89D7-6A742906414A}">
      <dgm:prSet/>
      <dgm:spPr/>
      <dgm:t>
        <a:bodyPr/>
        <a:lstStyle/>
        <a:p>
          <a:endParaRPr lang="zh-TW" altLang="en-US"/>
        </a:p>
      </dgm:t>
    </dgm:pt>
    <dgm:pt modelId="{1247C3EF-704C-4EC5-B371-01ADBD1F0E8D}">
      <dgm:prSet custT="1"/>
      <dgm:spPr/>
      <dgm:t>
        <a:bodyPr/>
        <a:lstStyle/>
        <a:p>
          <a:r>
            <a:rPr lang="zh-TW" altLang="en-US" sz="1800" b="1" dirty="0"/>
            <a:t>曾阿榮</a:t>
          </a:r>
          <a:r>
            <a:rPr lang="en-US" altLang="zh-TW" sz="1800" b="1" dirty="0"/>
            <a:t>(</a:t>
          </a:r>
          <a:r>
            <a:rPr lang="zh-TW" altLang="en-US" sz="1800" b="1" dirty="0"/>
            <a:t>妻 吳阿李</a:t>
          </a:r>
          <a:r>
            <a:rPr lang="en-US" altLang="zh-TW" sz="1800" b="1" dirty="0"/>
            <a:t>)</a:t>
          </a:r>
          <a:endParaRPr lang="zh-TW" altLang="en-US" sz="1800" b="1" dirty="0"/>
        </a:p>
      </dgm:t>
    </dgm:pt>
    <dgm:pt modelId="{21057037-1C11-43BF-A4AF-70F6C301D3FA}" type="parTrans" cxnId="{5E5B5755-0CB3-4C1A-A83F-F2114EFB0F52}">
      <dgm:prSet custT="1"/>
      <dgm:spPr/>
      <dgm:t>
        <a:bodyPr/>
        <a:lstStyle/>
        <a:p>
          <a:endParaRPr lang="zh-TW" altLang="en-US" sz="1800" b="1"/>
        </a:p>
      </dgm:t>
    </dgm:pt>
    <dgm:pt modelId="{500720F1-0100-439B-B1D0-5303826EA64C}" type="sibTrans" cxnId="{5E5B5755-0CB3-4C1A-A83F-F2114EFB0F52}">
      <dgm:prSet/>
      <dgm:spPr/>
      <dgm:t>
        <a:bodyPr/>
        <a:lstStyle/>
        <a:p>
          <a:endParaRPr lang="zh-TW" altLang="en-US"/>
        </a:p>
      </dgm:t>
    </dgm:pt>
    <dgm:pt modelId="{5B0083DE-E3AD-45A1-8FD7-295EA389BC05}">
      <dgm:prSet custT="1"/>
      <dgm:spPr/>
      <dgm:t>
        <a:bodyPr/>
        <a:lstStyle/>
        <a:p>
          <a:r>
            <a:rPr lang="zh-TW" altLang="en-US" sz="1800" b="1" dirty="0"/>
            <a:t>十八世曾秋水</a:t>
          </a:r>
        </a:p>
      </dgm:t>
    </dgm:pt>
    <dgm:pt modelId="{BFE9B869-3EA8-414E-BD1F-AC3268774CDF}" type="parTrans" cxnId="{7C4DD82A-A4A8-45E0-9EB4-1AAFB3BD75D8}">
      <dgm:prSet custT="1"/>
      <dgm:spPr/>
      <dgm:t>
        <a:bodyPr/>
        <a:lstStyle/>
        <a:p>
          <a:endParaRPr lang="zh-TW" altLang="en-US" sz="1800" b="1"/>
        </a:p>
      </dgm:t>
    </dgm:pt>
    <dgm:pt modelId="{42B01108-2728-4FCE-932C-EDF3C53D41F9}" type="sibTrans" cxnId="{7C4DD82A-A4A8-45E0-9EB4-1AAFB3BD75D8}">
      <dgm:prSet/>
      <dgm:spPr/>
      <dgm:t>
        <a:bodyPr/>
        <a:lstStyle/>
        <a:p>
          <a:endParaRPr lang="zh-TW" altLang="en-US"/>
        </a:p>
      </dgm:t>
    </dgm:pt>
    <dgm:pt modelId="{EEAD0F30-8E30-4617-B73F-4940BF04D0F4}" type="pres">
      <dgm:prSet presAssocID="{2C0F5C5B-7E23-4578-B3E7-F03D3657B5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C1D94AE-A130-4838-AF44-ED09FF2C2321}" type="pres">
      <dgm:prSet presAssocID="{0168F27B-C447-4900-B8CB-9B31671C0574}" presName="root1" presStyleCnt="0"/>
      <dgm:spPr/>
    </dgm:pt>
    <dgm:pt modelId="{2B8E99B3-F14C-44A6-B0CE-3A025A493CEC}" type="pres">
      <dgm:prSet presAssocID="{0168F27B-C447-4900-B8CB-9B31671C0574}" presName="LevelOneTextNode" presStyleLbl="node0" presStyleIdx="0" presStyleCnt="1">
        <dgm:presLayoutVars>
          <dgm:chPref val="3"/>
        </dgm:presLayoutVars>
      </dgm:prSet>
      <dgm:spPr/>
    </dgm:pt>
    <dgm:pt modelId="{6B8426FD-DB18-4C13-88A5-927090BE063E}" type="pres">
      <dgm:prSet presAssocID="{0168F27B-C447-4900-B8CB-9B31671C0574}" presName="level2hierChild" presStyleCnt="0"/>
      <dgm:spPr/>
    </dgm:pt>
    <dgm:pt modelId="{7CE7E359-56E3-48A0-B9D7-A4DF408A566C}" type="pres">
      <dgm:prSet presAssocID="{030AF3AA-DE61-4EF5-9225-B36B22C80160}" presName="conn2-1" presStyleLbl="parChTrans1D2" presStyleIdx="0" presStyleCnt="6"/>
      <dgm:spPr/>
    </dgm:pt>
    <dgm:pt modelId="{2BD29321-AADA-4762-8371-5A2DC2A5AD43}" type="pres">
      <dgm:prSet presAssocID="{030AF3AA-DE61-4EF5-9225-B36B22C80160}" presName="connTx" presStyleLbl="parChTrans1D2" presStyleIdx="0" presStyleCnt="6"/>
      <dgm:spPr/>
    </dgm:pt>
    <dgm:pt modelId="{A4ECCBF3-F816-4792-A465-CEDCE22B0C73}" type="pres">
      <dgm:prSet presAssocID="{1DFDC426-72CC-4F7C-8A06-356963A9297B}" presName="root2" presStyleCnt="0"/>
      <dgm:spPr/>
    </dgm:pt>
    <dgm:pt modelId="{679BCE1C-E7FC-4476-B616-9648CEFC9C4F}" type="pres">
      <dgm:prSet presAssocID="{1DFDC426-72CC-4F7C-8A06-356963A9297B}" presName="LevelTwoTextNode" presStyleLbl="node2" presStyleIdx="0" presStyleCnt="6">
        <dgm:presLayoutVars>
          <dgm:chPref val="3"/>
        </dgm:presLayoutVars>
      </dgm:prSet>
      <dgm:spPr/>
    </dgm:pt>
    <dgm:pt modelId="{1DF33278-EEFA-4024-9CB1-23D0F49B23A3}" type="pres">
      <dgm:prSet presAssocID="{1DFDC426-72CC-4F7C-8A06-356963A9297B}" presName="level3hierChild" presStyleCnt="0"/>
      <dgm:spPr/>
    </dgm:pt>
    <dgm:pt modelId="{C1D836D7-9190-4C84-B8F6-F58A539AE213}" type="pres">
      <dgm:prSet presAssocID="{21057037-1C11-43BF-A4AF-70F6C301D3FA}" presName="conn2-1" presStyleLbl="parChTrans1D3" presStyleIdx="0" presStyleCnt="9"/>
      <dgm:spPr/>
    </dgm:pt>
    <dgm:pt modelId="{AC158EE6-0F4E-4D71-B6D4-518AE814275C}" type="pres">
      <dgm:prSet presAssocID="{21057037-1C11-43BF-A4AF-70F6C301D3FA}" presName="connTx" presStyleLbl="parChTrans1D3" presStyleIdx="0" presStyleCnt="9"/>
      <dgm:spPr/>
    </dgm:pt>
    <dgm:pt modelId="{2F0111D5-AE29-490D-A9D1-8E3FF36B7D6E}" type="pres">
      <dgm:prSet presAssocID="{1247C3EF-704C-4EC5-B371-01ADBD1F0E8D}" presName="root2" presStyleCnt="0"/>
      <dgm:spPr/>
    </dgm:pt>
    <dgm:pt modelId="{A7325E07-6A6F-40CB-BD45-C6D67557789D}" type="pres">
      <dgm:prSet presAssocID="{1247C3EF-704C-4EC5-B371-01ADBD1F0E8D}" presName="LevelTwoTextNode" presStyleLbl="node3" presStyleIdx="0" presStyleCnt="9" custScaleX="98065" custScaleY="99787">
        <dgm:presLayoutVars>
          <dgm:chPref val="3"/>
        </dgm:presLayoutVars>
      </dgm:prSet>
      <dgm:spPr/>
    </dgm:pt>
    <dgm:pt modelId="{6E83AD14-ACC6-40C8-A22D-9CCAEB68A18B}" type="pres">
      <dgm:prSet presAssocID="{1247C3EF-704C-4EC5-B371-01ADBD1F0E8D}" presName="level3hierChild" presStyleCnt="0"/>
      <dgm:spPr/>
    </dgm:pt>
    <dgm:pt modelId="{2D7C9876-5945-471E-86F7-2E3B0626DB3D}" type="pres">
      <dgm:prSet presAssocID="{BFE9B869-3EA8-414E-BD1F-AC3268774CDF}" presName="conn2-1" presStyleLbl="parChTrans1D2" presStyleIdx="1" presStyleCnt="6"/>
      <dgm:spPr/>
    </dgm:pt>
    <dgm:pt modelId="{8C5588EC-8734-4577-B7FC-E161417D28AB}" type="pres">
      <dgm:prSet presAssocID="{BFE9B869-3EA8-414E-BD1F-AC3268774CDF}" presName="connTx" presStyleLbl="parChTrans1D2" presStyleIdx="1" presStyleCnt="6"/>
      <dgm:spPr/>
    </dgm:pt>
    <dgm:pt modelId="{6498C523-B7D8-47EB-AF5D-A2C06C1A5438}" type="pres">
      <dgm:prSet presAssocID="{5B0083DE-E3AD-45A1-8FD7-295EA389BC05}" presName="root2" presStyleCnt="0"/>
      <dgm:spPr/>
    </dgm:pt>
    <dgm:pt modelId="{9290DA36-EC84-4B75-A342-80C57A0DA81F}" type="pres">
      <dgm:prSet presAssocID="{5B0083DE-E3AD-45A1-8FD7-295EA389BC05}" presName="LevelTwoTextNode" presStyleLbl="node2" presStyleIdx="1" presStyleCnt="6" custScaleX="117944" custScaleY="99603">
        <dgm:presLayoutVars>
          <dgm:chPref val="3"/>
        </dgm:presLayoutVars>
      </dgm:prSet>
      <dgm:spPr/>
    </dgm:pt>
    <dgm:pt modelId="{22C314CA-1106-403D-BC6F-2915FF8455FB}" type="pres">
      <dgm:prSet presAssocID="{5B0083DE-E3AD-45A1-8FD7-295EA389BC05}" presName="level3hierChild" presStyleCnt="0"/>
      <dgm:spPr/>
    </dgm:pt>
    <dgm:pt modelId="{62961FD1-90FA-4096-87CE-A3491A1C5C74}" type="pres">
      <dgm:prSet presAssocID="{075CCA65-56D2-4FCD-900A-C4500AF8ED14}" presName="conn2-1" presStyleLbl="parChTrans1D2" presStyleIdx="2" presStyleCnt="6"/>
      <dgm:spPr/>
    </dgm:pt>
    <dgm:pt modelId="{BAA0E348-6F1B-43FB-ADE5-4829647E4A25}" type="pres">
      <dgm:prSet presAssocID="{075CCA65-56D2-4FCD-900A-C4500AF8ED14}" presName="connTx" presStyleLbl="parChTrans1D2" presStyleIdx="2" presStyleCnt="6"/>
      <dgm:spPr/>
    </dgm:pt>
    <dgm:pt modelId="{289717A3-F313-4057-AC5C-564FF67DBC62}" type="pres">
      <dgm:prSet presAssocID="{3331CDBF-8057-47F0-B8CA-A7D306D64076}" presName="root2" presStyleCnt="0"/>
      <dgm:spPr/>
    </dgm:pt>
    <dgm:pt modelId="{77A01641-6A6C-46A7-B2EA-81DF0206974C}" type="pres">
      <dgm:prSet presAssocID="{3331CDBF-8057-47F0-B8CA-A7D306D64076}" presName="LevelTwoTextNode" presStyleLbl="node2" presStyleIdx="2" presStyleCnt="6">
        <dgm:presLayoutVars>
          <dgm:chPref val="3"/>
        </dgm:presLayoutVars>
      </dgm:prSet>
      <dgm:spPr/>
    </dgm:pt>
    <dgm:pt modelId="{AD58E05A-29C0-41DC-B517-435730AFECCD}" type="pres">
      <dgm:prSet presAssocID="{3331CDBF-8057-47F0-B8CA-A7D306D64076}" presName="level3hierChild" presStyleCnt="0"/>
      <dgm:spPr/>
    </dgm:pt>
    <dgm:pt modelId="{78DD0EDE-A5C3-4AD3-BB73-1C1393B422E9}" type="pres">
      <dgm:prSet presAssocID="{7F5E0A8A-4B77-480A-8BC2-6129536B565D}" presName="conn2-1" presStyleLbl="parChTrans1D3" presStyleIdx="1" presStyleCnt="9"/>
      <dgm:spPr/>
    </dgm:pt>
    <dgm:pt modelId="{01E283A0-6D99-462D-8504-CF5E6D6CBF1D}" type="pres">
      <dgm:prSet presAssocID="{7F5E0A8A-4B77-480A-8BC2-6129536B565D}" presName="connTx" presStyleLbl="parChTrans1D3" presStyleIdx="1" presStyleCnt="9"/>
      <dgm:spPr/>
    </dgm:pt>
    <dgm:pt modelId="{CDC793DF-FF54-40B6-A957-6A58BDF13B78}" type="pres">
      <dgm:prSet presAssocID="{27FB4C1C-2916-474C-ACD1-DAD12F5124CA}" presName="root2" presStyleCnt="0"/>
      <dgm:spPr/>
    </dgm:pt>
    <dgm:pt modelId="{DC9B13CD-8F00-4509-B57C-B1D1622FD412}" type="pres">
      <dgm:prSet presAssocID="{27FB4C1C-2916-474C-ACD1-DAD12F5124CA}" presName="LevelTwoTextNode" presStyleLbl="node3" presStyleIdx="1" presStyleCnt="9">
        <dgm:presLayoutVars>
          <dgm:chPref val="3"/>
        </dgm:presLayoutVars>
      </dgm:prSet>
      <dgm:spPr/>
    </dgm:pt>
    <dgm:pt modelId="{3B13E78A-0C55-40B6-B337-02CB3ECEE423}" type="pres">
      <dgm:prSet presAssocID="{27FB4C1C-2916-474C-ACD1-DAD12F5124CA}" presName="level3hierChild" presStyleCnt="0"/>
      <dgm:spPr/>
    </dgm:pt>
    <dgm:pt modelId="{C2493BF9-52E8-4C40-853A-83D91536C1D8}" type="pres">
      <dgm:prSet presAssocID="{21CBAEA3-36EE-4539-B252-58D255E4603E}" presName="conn2-1" presStyleLbl="parChTrans1D3" presStyleIdx="2" presStyleCnt="9"/>
      <dgm:spPr/>
    </dgm:pt>
    <dgm:pt modelId="{CDBACDBF-7FDA-4CE7-800C-7D6A63F0A769}" type="pres">
      <dgm:prSet presAssocID="{21CBAEA3-36EE-4539-B252-58D255E4603E}" presName="connTx" presStyleLbl="parChTrans1D3" presStyleIdx="2" presStyleCnt="9"/>
      <dgm:spPr/>
    </dgm:pt>
    <dgm:pt modelId="{BE7D7DBC-5F51-4C39-A7AB-2BB7C2F518A5}" type="pres">
      <dgm:prSet presAssocID="{A046DFD4-2558-474A-918A-F3883EDA00D1}" presName="root2" presStyleCnt="0"/>
      <dgm:spPr/>
    </dgm:pt>
    <dgm:pt modelId="{F0065CB1-A8A3-412D-9674-567BD2A4FF82}" type="pres">
      <dgm:prSet presAssocID="{A046DFD4-2558-474A-918A-F3883EDA00D1}" presName="LevelTwoTextNode" presStyleLbl="node3" presStyleIdx="2" presStyleCnt="9">
        <dgm:presLayoutVars>
          <dgm:chPref val="3"/>
        </dgm:presLayoutVars>
      </dgm:prSet>
      <dgm:spPr/>
    </dgm:pt>
    <dgm:pt modelId="{CB95274B-13F5-4732-99E5-E2A187370351}" type="pres">
      <dgm:prSet presAssocID="{A046DFD4-2558-474A-918A-F3883EDA00D1}" presName="level3hierChild" presStyleCnt="0"/>
      <dgm:spPr/>
    </dgm:pt>
    <dgm:pt modelId="{1DFF8101-C52D-485D-B2CD-F35E56B869D0}" type="pres">
      <dgm:prSet presAssocID="{CCD08D64-4FE6-47C9-97B3-5767EB1B7185}" presName="conn2-1" presStyleLbl="parChTrans1D3" presStyleIdx="3" presStyleCnt="9"/>
      <dgm:spPr/>
    </dgm:pt>
    <dgm:pt modelId="{1F863CC1-0A3D-438B-BB08-C925213E37BA}" type="pres">
      <dgm:prSet presAssocID="{CCD08D64-4FE6-47C9-97B3-5767EB1B7185}" presName="connTx" presStyleLbl="parChTrans1D3" presStyleIdx="3" presStyleCnt="9"/>
      <dgm:spPr/>
    </dgm:pt>
    <dgm:pt modelId="{8D719514-53CF-4043-A67D-8A16ECEC87EF}" type="pres">
      <dgm:prSet presAssocID="{52C8E817-B4E1-4647-BA76-18E55D719FF7}" presName="root2" presStyleCnt="0"/>
      <dgm:spPr/>
    </dgm:pt>
    <dgm:pt modelId="{82E73446-8ECB-496B-9E76-E67481A6D2EE}" type="pres">
      <dgm:prSet presAssocID="{52C8E817-B4E1-4647-BA76-18E55D719FF7}" presName="LevelTwoTextNode" presStyleLbl="node3" presStyleIdx="3" presStyleCnt="9">
        <dgm:presLayoutVars>
          <dgm:chPref val="3"/>
        </dgm:presLayoutVars>
      </dgm:prSet>
      <dgm:spPr/>
    </dgm:pt>
    <dgm:pt modelId="{F4140FD4-4547-4695-8C7B-73F9386C3B96}" type="pres">
      <dgm:prSet presAssocID="{52C8E817-B4E1-4647-BA76-18E55D719FF7}" presName="level3hierChild" presStyleCnt="0"/>
      <dgm:spPr/>
    </dgm:pt>
    <dgm:pt modelId="{54F83BF6-E07F-41F2-A4AB-08A8A2474004}" type="pres">
      <dgm:prSet presAssocID="{D1979A3F-55AB-41BF-8DEC-55005E92E83A}" presName="conn2-1" presStyleLbl="parChTrans1D2" presStyleIdx="3" presStyleCnt="6"/>
      <dgm:spPr/>
    </dgm:pt>
    <dgm:pt modelId="{1B2E5CC5-5F1A-425F-83C2-D21C25888437}" type="pres">
      <dgm:prSet presAssocID="{D1979A3F-55AB-41BF-8DEC-55005E92E83A}" presName="connTx" presStyleLbl="parChTrans1D2" presStyleIdx="3" presStyleCnt="6"/>
      <dgm:spPr/>
    </dgm:pt>
    <dgm:pt modelId="{4C222183-2511-4050-847B-149FCEC98BB7}" type="pres">
      <dgm:prSet presAssocID="{7B9E239F-8309-4C02-990C-85F80922D1DE}" presName="root2" presStyleCnt="0"/>
      <dgm:spPr/>
    </dgm:pt>
    <dgm:pt modelId="{88E56770-855C-4E4A-8C1C-0B0B239A9649}" type="pres">
      <dgm:prSet presAssocID="{7B9E239F-8309-4C02-990C-85F80922D1DE}" presName="LevelTwoTextNode" presStyleLbl="node2" presStyleIdx="3" presStyleCnt="6">
        <dgm:presLayoutVars>
          <dgm:chPref val="3"/>
        </dgm:presLayoutVars>
      </dgm:prSet>
      <dgm:spPr/>
    </dgm:pt>
    <dgm:pt modelId="{E56BF56C-866B-4528-B540-6C01ADE3A136}" type="pres">
      <dgm:prSet presAssocID="{7B9E239F-8309-4C02-990C-85F80922D1DE}" presName="level3hierChild" presStyleCnt="0"/>
      <dgm:spPr/>
    </dgm:pt>
    <dgm:pt modelId="{C982B291-9E07-4F42-9975-4E7CC31845FC}" type="pres">
      <dgm:prSet presAssocID="{438E5810-D44F-42FB-B64B-2D490FC8022C}" presName="conn2-1" presStyleLbl="parChTrans1D3" presStyleIdx="4" presStyleCnt="9"/>
      <dgm:spPr/>
    </dgm:pt>
    <dgm:pt modelId="{A31E394B-F993-4782-9066-CD2350AC9F45}" type="pres">
      <dgm:prSet presAssocID="{438E5810-D44F-42FB-B64B-2D490FC8022C}" presName="connTx" presStyleLbl="parChTrans1D3" presStyleIdx="4" presStyleCnt="9"/>
      <dgm:spPr/>
    </dgm:pt>
    <dgm:pt modelId="{1CBA7FE8-12CC-4F25-90C2-7445BDAE2088}" type="pres">
      <dgm:prSet presAssocID="{259CC152-5667-4FE4-A5EB-AA2FA3291867}" presName="root2" presStyleCnt="0"/>
      <dgm:spPr/>
    </dgm:pt>
    <dgm:pt modelId="{F305EE41-5D9F-442D-9F20-7E214B9C5FC7}" type="pres">
      <dgm:prSet presAssocID="{259CC152-5667-4FE4-A5EB-AA2FA3291867}" presName="LevelTwoTextNode" presStyleLbl="node3" presStyleIdx="4" presStyleCnt="9">
        <dgm:presLayoutVars>
          <dgm:chPref val="3"/>
        </dgm:presLayoutVars>
      </dgm:prSet>
      <dgm:spPr/>
    </dgm:pt>
    <dgm:pt modelId="{3B021FA8-9D9F-4FAA-B9B5-D3D9DE532D92}" type="pres">
      <dgm:prSet presAssocID="{259CC152-5667-4FE4-A5EB-AA2FA3291867}" presName="level3hierChild" presStyleCnt="0"/>
      <dgm:spPr/>
    </dgm:pt>
    <dgm:pt modelId="{95AFFCB5-F2B9-426C-94F4-29F6DA4F9AE5}" type="pres">
      <dgm:prSet presAssocID="{C3A8F363-41A5-4F09-B72F-BDA7ED8E0E7B}" presName="conn2-1" presStyleLbl="parChTrans1D2" presStyleIdx="4" presStyleCnt="6"/>
      <dgm:spPr/>
    </dgm:pt>
    <dgm:pt modelId="{178390E0-BC5F-422D-B477-1A2FEE31F0E1}" type="pres">
      <dgm:prSet presAssocID="{C3A8F363-41A5-4F09-B72F-BDA7ED8E0E7B}" presName="connTx" presStyleLbl="parChTrans1D2" presStyleIdx="4" presStyleCnt="6"/>
      <dgm:spPr/>
    </dgm:pt>
    <dgm:pt modelId="{F3B034F1-8CEB-4A76-9370-5426FC90A430}" type="pres">
      <dgm:prSet presAssocID="{8D929C2B-D3C1-4C8B-AF69-F8081A020B38}" presName="root2" presStyleCnt="0"/>
      <dgm:spPr/>
    </dgm:pt>
    <dgm:pt modelId="{1E709256-D94C-49C6-BBA3-211E1D56CE00}" type="pres">
      <dgm:prSet presAssocID="{8D929C2B-D3C1-4C8B-AF69-F8081A020B38}" presName="LevelTwoTextNode" presStyleLbl="node2" presStyleIdx="4" presStyleCnt="6">
        <dgm:presLayoutVars>
          <dgm:chPref val="3"/>
        </dgm:presLayoutVars>
      </dgm:prSet>
      <dgm:spPr/>
    </dgm:pt>
    <dgm:pt modelId="{B68EEC9B-D204-4BB4-99DB-EE692DE19B35}" type="pres">
      <dgm:prSet presAssocID="{8D929C2B-D3C1-4C8B-AF69-F8081A020B38}" presName="level3hierChild" presStyleCnt="0"/>
      <dgm:spPr/>
    </dgm:pt>
    <dgm:pt modelId="{69FE840D-4838-4744-A999-71B9D25C4EE1}" type="pres">
      <dgm:prSet presAssocID="{FB9960F7-9A39-4883-BD7B-7EE5CF783364}" presName="conn2-1" presStyleLbl="parChTrans1D3" presStyleIdx="5" presStyleCnt="9"/>
      <dgm:spPr/>
    </dgm:pt>
    <dgm:pt modelId="{F98C74EC-D417-4C80-B6BC-08AB49E907C3}" type="pres">
      <dgm:prSet presAssocID="{FB9960F7-9A39-4883-BD7B-7EE5CF783364}" presName="connTx" presStyleLbl="parChTrans1D3" presStyleIdx="5" presStyleCnt="9"/>
      <dgm:spPr/>
    </dgm:pt>
    <dgm:pt modelId="{1071800C-2FED-4883-AF71-C3419172249C}" type="pres">
      <dgm:prSet presAssocID="{87408B81-EEFE-4D3E-8A2C-FFB243E0866F}" presName="root2" presStyleCnt="0"/>
      <dgm:spPr/>
    </dgm:pt>
    <dgm:pt modelId="{AE8498CA-8480-43CC-AD11-62079910B59C}" type="pres">
      <dgm:prSet presAssocID="{87408B81-EEFE-4D3E-8A2C-FFB243E0866F}" presName="LevelTwoTextNode" presStyleLbl="node3" presStyleIdx="5" presStyleCnt="9">
        <dgm:presLayoutVars>
          <dgm:chPref val="3"/>
        </dgm:presLayoutVars>
      </dgm:prSet>
      <dgm:spPr/>
    </dgm:pt>
    <dgm:pt modelId="{2F384595-CA61-45FA-96F4-25114E5F3875}" type="pres">
      <dgm:prSet presAssocID="{87408B81-EEFE-4D3E-8A2C-FFB243E0866F}" presName="level3hierChild" presStyleCnt="0"/>
      <dgm:spPr/>
    </dgm:pt>
    <dgm:pt modelId="{28ED2155-609F-4F16-AFF7-892BE8DCC3D9}" type="pres">
      <dgm:prSet presAssocID="{E3BC18BB-5160-43CA-909D-BC1C3EFA82C3}" presName="conn2-1" presStyleLbl="parChTrans1D3" presStyleIdx="6" presStyleCnt="9"/>
      <dgm:spPr/>
    </dgm:pt>
    <dgm:pt modelId="{45203012-1D77-4B69-905D-135FB09F61E9}" type="pres">
      <dgm:prSet presAssocID="{E3BC18BB-5160-43CA-909D-BC1C3EFA82C3}" presName="connTx" presStyleLbl="parChTrans1D3" presStyleIdx="6" presStyleCnt="9"/>
      <dgm:spPr/>
    </dgm:pt>
    <dgm:pt modelId="{A8E117F5-F3E7-4D4D-B00A-D9BB923FECC7}" type="pres">
      <dgm:prSet presAssocID="{9D5EBD26-3A2F-41F7-AAA5-12635B17FFF4}" presName="root2" presStyleCnt="0"/>
      <dgm:spPr/>
    </dgm:pt>
    <dgm:pt modelId="{95A97642-7C67-437D-A540-783E3D13A821}" type="pres">
      <dgm:prSet presAssocID="{9D5EBD26-3A2F-41F7-AAA5-12635B17FFF4}" presName="LevelTwoTextNode" presStyleLbl="node3" presStyleIdx="6" presStyleCnt="9">
        <dgm:presLayoutVars>
          <dgm:chPref val="3"/>
        </dgm:presLayoutVars>
      </dgm:prSet>
      <dgm:spPr/>
    </dgm:pt>
    <dgm:pt modelId="{C3B1F742-724B-4EA5-9901-B381D39EAF6A}" type="pres">
      <dgm:prSet presAssocID="{9D5EBD26-3A2F-41F7-AAA5-12635B17FFF4}" presName="level3hierChild" presStyleCnt="0"/>
      <dgm:spPr/>
    </dgm:pt>
    <dgm:pt modelId="{0C871D55-3DAE-450B-A406-9C1674E6FF01}" type="pres">
      <dgm:prSet presAssocID="{995A93B3-6F14-4FEC-AA7F-6619DBB469F6}" presName="conn2-1" presStyleLbl="parChTrans1D3" presStyleIdx="7" presStyleCnt="9"/>
      <dgm:spPr/>
    </dgm:pt>
    <dgm:pt modelId="{476D3FDC-8079-4B77-B40C-C2918329E77E}" type="pres">
      <dgm:prSet presAssocID="{995A93B3-6F14-4FEC-AA7F-6619DBB469F6}" presName="connTx" presStyleLbl="parChTrans1D3" presStyleIdx="7" presStyleCnt="9"/>
      <dgm:spPr/>
    </dgm:pt>
    <dgm:pt modelId="{C983525B-E8AC-447C-A4EF-93DB1FC4A219}" type="pres">
      <dgm:prSet presAssocID="{15AAE605-99FB-41E2-88BC-46B4E82E0CA7}" presName="root2" presStyleCnt="0"/>
      <dgm:spPr/>
    </dgm:pt>
    <dgm:pt modelId="{C8F85104-B465-4DB5-A142-519A610C9D22}" type="pres">
      <dgm:prSet presAssocID="{15AAE605-99FB-41E2-88BC-46B4E82E0CA7}" presName="LevelTwoTextNode" presStyleLbl="node3" presStyleIdx="7" presStyleCnt="9">
        <dgm:presLayoutVars>
          <dgm:chPref val="3"/>
        </dgm:presLayoutVars>
      </dgm:prSet>
      <dgm:spPr/>
    </dgm:pt>
    <dgm:pt modelId="{E3511BEE-1423-451E-852A-5EA8A61FE3D6}" type="pres">
      <dgm:prSet presAssocID="{15AAE605-99FB-41E2-88BC-46B4E82E0CA7}" presName="level3hierChild" presStyleCnt="0"/>
      <dgm:spPr/>
    </dgm:pt>
    <dgm:pt modelId="{5EA7CD94-36ED-48F0-9F6F-90226419B860}" type="pres">
      <dgm:prSet presAssocID="{F3C209D1-E4C5-4968-BAA9-97E2AF99DFFA}" presName="conn2-1" presStyleLbl="parChTrans1D3" presStyleIdx="8" presStyleCnt="9"/>
      <dgm:spPr/>
    </dgm:pt>
    <dgm:pt modelId="{0B2920F5-7F2C-418C-A7EA-A5EE6476D83F}" type="pres">
      <dgm:prSet presAssocID="{F3C209D1-E4C5-4968-BAA9-97E2AF99DFFA}" presName="connTx" presStyleLbl="parChTrans1D3" presStyleIdx="8" presStyleCnt="9"/>
      <dgm:spPr/>
    </dgm:pt>
    <dgm:pt modelId="{C10D46F0-95C8-4746-95F6-58DBD3F6377D}" type="pres">
      <dgm:prSet presAssocID="{9638429B-4781-4D4F-85DC-573B82292A3A}" presName="root2" presStyleCnt="0"/>
      <dgm:spPr/>
    </dgm:pt>
    <dgm:pt modelId="{BC20DF51-E306-49A7-B0DF-9258855BDA1A}" type="pres">
      <dgm:prSet presAssocID="{9638429B-4781-4D4F-85DC-573B82292A3A}" presName="LevelTwoTextNode" presStyleLbl="node3" presStyleIdx="8" presStyleCnt="9">
        <dgm:presLayoutVars>
          <dgm:chPref val="3"/>
        </dgm:presLayoutVars>
      </dgm:prSet>
      <dgm:spPr/>
    </dgm:pt>
    <dgm:pt modelId="{9BA3D998-51E2-4275-AB8A-8FBE45A717EA}" type="pres">
      <dgm:prSet presAssocID="{9638429B-4781-4D4F-85DC-573B82292A3A}" presName="level3hierChild" presStyleCnt="0"/>
      <dgm:spPr/>
    </dgm:pt>
    <dgm:pt modelId="{A975AACA-63C7-4EFD-92E0-FE17BA6F6BB1}" type="pres">
      <dgm:prSet presAssocID="{8B56F831-C682-4150-88DC-8B37631D6E2E}" presName="conn2-1" presStyleLbl="parChTrans1D2" presStyleIdx="5" presStyleCnt="6"/>
      <dgm:spPr/>
    </dgm:pt>
    <dgm:pt modelId="{EAF9BC62-5B60-453B-9F92-D70C77529A07}" type="pres">
      <dgm:prSet presAssocID="{8B56F831-C682-4150-88DC-8B37631D6E2E}" presName="connTx" presStyleLbl="parChTrans1D2" presStyleIdx="5" presStyleCnt="6"/>
      <dgm:spPr/>
    </dgm:pt>
    <dgm:pt modelId="{62AC5780-1305-46DB-8D81-01E6C7566010}" type="pres">
      <dgm:prSet presAssocID="{EE21F46A-5A9B-4518-8BEF-6DEBC9150225}" presName="root2" presStyleCnt="0"/>
      <dgm:spPr/>
    </dgm:pt>
    <dgm:pt modelId="{8869D515-0A97-495A-820A-79D7B2BEFB9C}" type="pres">
      <dgm:prSet presAssocID="{EE21F46A-5A9B-4518-8BEF-6DEBC9150225}" presName="LevelTwoTextNode" presStyleLbl="node2" presStyleIdx="5" presStyleCnt="6">
        <dgm:presLayoutVars>
          <dgm:chPref val="3"/>
        </dgm:presLayoutVars>
      </dgm:prSet>
      <dgm:spPr/>
    </dgm:pt>
    <dgm:pt modelId="{01450C89-6B5A-4B0F-B3E1-ABCC9E9A5A9A}" type="pres">
      <dgm:prSet presAssocID="{EE21F46A-5A9B-4518-8BEF-6DEBC9150225}" presName="level3hierChild" presStyleCnt="0"/>
      <dgm:spPr/>
    </dgm:pt>
  </dgm:ptLst>
  <dgm:cxnLst>
    <dgm:cxn modelId="{C5F28207-35AB-4803-BDE5-BB53CDE38334}" type="presOf" srcId="{15AAE605-99FB-41E2-88BC-46B4E82E0CA7}" destId="{C8F85104-B465-4DB5-A142-519A610C9D22}" srcOrd="0" destOrd="0" presId="urn:microsoft.com/office/officeart/2005/8/layout/hierarchy2"/>
    <dgm:cxn modelId="{8E11D00D-69F8-48A2-AE57-F3B5A58F8FD9}" type="presOf" srcId="{3331CDBF-8057-47F0-B8CA-A7D306D64076}" destId="{77A01641-6A6C-46A7-B2EA-81DF0206974C}" srcOrd="0" destOrd="0" presId="urn:microsoft.com/office/officeart/2005/8/layout/hierarchy2"/>
    <dgm:cxn modelId="{44B04112-202D-4127-843F-C778105251B3}" type="presOf" srcId="{8B56F831-C682-4150-88DC-8B37631D6E2E}" destId="{A975AACA-63C7-4EFD-92E0-FE17BA6F6BB1}" srcOrd="0" destOrd="0" presId="urn:microsoft.com/office/officeart/2005/8/layout/hierarchy2"/>
    <dgm:cxn modelId="{9A6A1515-D81F-4F53-AE2F-4BF41A964EFE}" type="presOf" srcId="{21CBAEA3-36EE-4539-B252-58D255E4603E}" destId="{CDBACDBF-7FDA-4CE7-800C-7D6A63F0A769}" srcOrd="1" destOrd="0" presId="urn:microsoft.com/office/officeart/2005/8/layout/hierarchy2"/>
    <dgm:cxn modelId="{6C7D0F1F-9C24-4F94-8E05-D04B8090BF53}" type="presOf" srcId="{075CCA65-56D2-4FCD-900A-C4500AF8ED14}" destId="{62961FD1-90FA-4096-87CE-A3491A1C5C74}" srcOrd="0" destOrd="0" presId="urn:microsoft.com/office/officeart/2005/8/layout/hierarchy2"/>
    <dgm:cxn modelId="{D8DEAE24-3CD2-499B-89D7-6A742906414A}" srcId="{8D929C2B-D3C1-4C8B-AF69-F8081A020B38}" destId="{9638429B-4781-4D4F-85DC-573B82292A3A}" srcOrd="3" destOrd="0" parTransId="{F3C209D1-E4C5-4968-BAA9-97E2AF99DFFA}" sibTransId="{6683EB2F-66E6-4299-9463-CBD2EB07E09A}"/>
    <dgm:cxn modelId="{C1066327-3110-48C4-AC71-86C9D92D5344}" srcId="{0168F27B-C447-4900-B8CB-9B31671C0574}" destId="{3331CDBF-8057-47F0-B8CA-A7D306D64076}" srcOrd="2" destOrd="0" parTransId="{075CCA65-56D2-4FCD-900A-C4500AF8ED14}" sibTransId="{BC3BC84D-3388-4ED1-BFD9-08D7DBE414C0}"/>
    <dgm:cxn modelId="{7C4DD82A-A4A8-45E0-9EB4-1AAFB3BD75D8}" srcId="{0168F27B-C447-4900-B8CB-9B31671C0574}" destId="{5B0083DE-E3AD-45A1-8FD7-295EA389BC05}" srcOrd="1" destOrd="0" parTransId="{BFE9B869-3EA8-414E-BD1F-AC3268774CDF}" sibTransId="{42B01108-2728-4FCE-932C-EDF3C53D41F9}"/>
    <dgm:cxn modelId="{EF526E31-FC3E-4B6C-AF72-E914E394BC3A}" type="presOf" srcId="{0168F27B-C447-4900-B8CB-9B31671C0574}" destId="{2B8E99B3-F14C-44A6-B0CE-3A025A493CEC}" srcOrd="0" destOrd="0" presId="urn:microsoft.com/office/officeart/2005/8/layout/hierarchy2"/>
    <dgm:cxn modelId="{69DA2732-BC88-4E15-8119-08E1C8E76E04}" type="presOf" srcId="{87408B81-EEFE-4D3E-8A2C-FFB243E0866F}" destId="{AE8498CA-8480-43CC-AD11-62079910B59C}" srcOrd="0" destOrd="0" presId="urn:microsoft.com/office/officeart/2005/8/layout/hierarchy2"/>
    <dgm:cxn modelId="{DD7CD933-B148-4F14-961E-8D98CB5E92AD}" type="presOf" srcId="{21057037-1C11-43BF-A4AF-70F6C301D3FA}" destId="{C1D836D7-9190-4C84-B8F6-F58A539AE213}" srcOrd="0" destOrd="0" presId="urn:microsoft.com/office/officeart/2005/8/layout/hierarchy2"/>
    <dgm:cxn modelId="{864D9F34-FB89-40BD-BFD9-5C05D956556A}" type="presOf" srcId="{FB9960F7-9A39-4883-BD7B-7EE5CF783364}" destId="{F98C74EC-D417-4C80-B6BC-08AB49E907C3}" srcOrd="1" destOrd="0" presId="urn:microsoft.com/office/officeart/2005/8/layout/hierarchy2"/>
    <dgm:cxn modelId="{1B8D2635-D75D-4E56-85EE-979B2FA0D089}" srcId="{0168F27B-C447-4900-B8CB-9B31671C0574}" destId="{7B9E239F-8309-4C02-990C-85F80922D1DE}" srcOrd="3" destOrd="0" parTransId="{D1979A3F-55AB-41BF-8DEC-55005E92E83A}" sibTransId="{748C50AC-8925-4266-A3C6-38F21DB114E1}"/>
    <dgm:cxn modelId="{BC0E003C-8825-4FB1-BDE6-54187A9606DB}" type="presOf" srcId="{F3C209D1-E4C5-4968-BAA9-97E2AF99DFFA}" destId="{5EA7CD94-36ED-48F0-9F6F-90226419B860}" srcOrd="0" destOrd="0" presId="urn:microsoft.com/office/officeart/2005/8/layout/hierarchy2"/>
    <dgm:cxn modelId="{DA760D3D-1F73-40FA-A7EF-12D13BEAD2B1}" type="presOf" srcId="{21057037-1C11-43BF-A4AF-70F6C301D3FA}" destId="{AC158EE6-0F4E-4D71-B6D4-518AE814275C}" srcOrd="1" destOrd="0" presId="urn:microsoft.com/office/officeart/2005/8/layout/hierarchy2"/>
    <dgm:cxn modelId="{60FA2840-9847-4603-AE2C-8C10EB4E7898}" type="presOf" srcId="{A046DFD4-2558-474A-918A-F3883EDA00D1}" destId="{F0065CB1-A8A3-412D-9674-567BD2A4FF82}" srcOrd="0" destOrd="0" presId="urn:microsoft.com/office/officeart/2005/8/layout/hierarchy2"/>
    <dgm:cxn modelId="{EB519A41-72F7-4D00-92CD-FACB097260B0}" srcId="{2C0F5C5B-7E23-4578-B3E7-F03D3657B554}" destId="{0168F27B-C447-4900-B8CB-9B31671C0574}" srcOrd="0" destOrd="0" parTransId="{2490610F-02B6-43CA-B8E0-B0E496E3ACBD}" sibTransId="{86735730-A26F-4F19-9F9F-A431814FB1CF}"/>
    <dgm:cxn modelId="{83959062-8D1B-405A-81E7-6D4FA92CBDFC}" srcId="{8D929C2B-D3C1-4C8B-AF69-F8081A020B38}" destId="{15AAE605-99FB-41E2-88BC-46B4E82E0CA7}" srcOrd="2" destOrd="0" parTransId="{995A93B3-6F14-4FEC-AA7F-6619DBB469F6}" sibTransId="{B4F03CFF-4E3E-445A-A47B-816FFD2B8901}"/>
    <dgm:cxn modelId="{A27E8344-317A-4020-956A-86CF7178FBC0}" srcId="{8D929C2B-D3C1-4C8B-AF69-F8081A020B38}" destId="{87408B81-EEFE-4D3E-8A2C-FFB243E0866F}" srcOrd="0" destOrd="0" parTransId="{FB9960F7-9A39-4883-BD7B-7EE5CF783364}" sibTransId="{4C1408FB-96FF-459B-8248-208DEA261A61}"/>
    <dgm:cxn modelId="{F83A0B66-2B3E-4761-9C7A-40DB534E0901}" type="presOf" srcId="{030AF3AA-DE61-4EF5-9225-B36B22C80160}" destId="{7CE7E359-56E3-48A0-B9D7-A4DF408A566C}" srcOrd="0" destOrd="0" presId="urn:microsoft.com/office/officeart/2005/8/layout/hierarchy2"/>
    <dgm:cxn modelId="{3D42E168-1390-48B6-BAAF-5747AC56CEF6}" type="presOf" srcId="{259CC152-5667-4FE4-A5EB-AA2FA3291867}" destId="{F305EE41-5D9F-442D-9F20-7E214B9C5FC7}" srcOrd="0" destOrd="0" presId="urn:microsoft.com/office/officeart/2005/8/layout/hierarchy2"/>
    <dgm:cxn modelId="{B17DA56B-AEBA-4FE6-BE5C-2EA86F0D1449}" type="presOf" srcId="{5B0083DE-E3AD-45A1-8FD7-295EA389BC05}" destId="{9290DA36-EC84-4B75-A342-80C57A0DA81F}" srcOrd="0" destOrd="0" presId="urn:microsoft.com/office/officeart/2005/8/layout/hierarchy2"/>
    <dgm:cxn modelId="{29E8F44B-6789-43A2-8DA2-1DC2F2C7E515}" type="presOf" srcId="{F3C209D1-E4C5-4968-BAA9-97E2AF99DFFA}" destId="{0B2920F5-7F2C-418C-A7EA-A5EE6476D83F}" srcOrd="1" destOrd="0" presId="urn:microsoft.com/office/officeart/2005/8/layout/hierarchy2"/>
    <dgm:cxn modelId="{8082B84D-33F6-440F-B58A-687EF45CD1C4}" type="presOf" srcId="{52C8E817-B4E1-4647-BA76-18E55D719FF7}" destId="{82E73446-8ECB-496B-9E76-E67481A6D2EE}" srcOrd="0" destOrd="0" presId="urn:microsoft.com/office/officeart/2005/8/layout/hierarchy2"/>
    <dgm:cxn modelId="{C226396E-840D-4C73-A080-F59A28A31094}" type="presOf" srcId="{995A93B3-6F14-4FEC-AA7F-6619DBB469F6}" destId="{476D3FDC-8079-4B77-B40C-C2918329E77E}" srcOrd="1" destOrd="0" presId="urn:microsoft.com/office/officeart/2005/8/layout/hierarchy2"/>
    <dgm:cxn modelId="{5E5B5755-0CB3-4C1A-A83F-F2114EFB0F52}" srcId="{1DFDC426-72CC-4F7C-8A06-356963A9297B}" destId="{1247C3EF-704C-4EC5-B371-01ADBD1F0E8D}" srcOrd="0" destOrd="0" parTransId="{21057037-1C11-43BF-A4AF-70F6C301D3FA}" sibTransId="{500720F1-0100-439B-B1D0-5303826EA64C}"/>
    <dgm:cxn modelId="{73406C7A-B238-4C1A-BA54-9BFC9BE98D9E}" type="presOf" srcId="{27FB4C1C-2916-474C-ACD1-DAD12F5124CA}" destId="{DC9B13CD-8F00-4509-B57C-B1D1622FD412}" srcOrd="0" destOrd="0" presId="urn:microsoft.com/office/officeart/2005/8/layout/hierarchy2"/>
    <dgm:cxn modelId="{08A73C7B-BC68-4257-958F-14EF16A7B5C6}" type="presOf" srcId="{E3BC18BB-5160-43CA-909D-BC1C3EFA82C3}" destId="{45203012-1D77-4B69-905D-135FB09F61E9}" srcOrd="1" destOrd="0" presId="urn:microsoft.com/office/officeart/2005/8/layout/hierarchy2"/>
    <dgm:cxn modelId="{1C35827E-73A0-48AC-B12E-86EEA57C82D0}" type="presOf" srcId="{C3A8F363-41A5-4F09-B72F-BDA7ED8E0E7B}" destId="{178390E0-BC5F-422D-B477-1A2FEE31F0E1}" srcOrd="1" destOrd="0" presId="urn:microsoft.com/office/officeart/2005/8/layout/hierarchy2"/>
    <dgm:cxn modelId="{409EF87E-35ED-47A0-BFF8-EA0E5893F645}" srcId="{3331CDBF-8057-47F0-B8CA-A7D306D64076}" destId="{52C8E817-B4E1-4647-BA76-18E55D719FF7}" srcOrd="2" destOrd="0" parTransId="{CCD08D64-4FE6-47C9-97B3-5767EB1B7185}" sibTransId="{C54D0B43-EB92-4E92-B9B3-28E11DF34F5E}"/>
    <dgm:cxn modelId="{3C788884-6D69-4AAB-934C-928356655749}" srcId="{0168F27B-C447-4900-B8CB-9B31671C0574}" destId="{1DFDC426-72CC-4F7C-8A06-356963A9297B}" srcOrd="0" destOrd="0" parTransId="{030AF3AA-DE61-4EF5-9225-B36B22C80160}" sibTransId="{DE6E5AA5-0428-4033-9CAF-F988AB6D4C0E}"/>
    <dgm:cxn modelId="{0625EE91-C33E-4C7C-9934-CE7C831925D2}" type="presOf" srcId="{438E5810-D44F-42FB-B64B-2D490FC8022C}" destId="{C982B291-9E07-4F42-9975-4E7CC31845FC}" srcOrd="0" destOrd="0" presId="urn:microsoft.com/office/officeart/2005/8/layout/hierarchy2"/>
    <dgm:cxn modelId="{A34B3392-CAB2-4535-A121-98AF8ABA1D9F}" type="presOf" srcId="{EE21F46A-5A9B-4518-8BEF-6DEBC9150225}" destId="{8869D515-0A97-495A-820A-79D7B2BEFB9C}" srcOrd="0" destOrd="0" presId="urn:microsoft.com/office/officeart/2005/8/layout/hierarchy2"/>
    <dgm:cxn modelId="{11F95D98-C346-4199-8AF2-DA72ED0E35A0}" type="presOf" srcId="{1247C3EF-704C-4EC5-B371-01ADBD1F0E8D}" destId="{A7325E07-6A6F-40CB-BD45-C6D67557789D}" srcOrd="0" destOrd="0" presId="urn:microsoft.com/office/officeart/2005/8/layout/hierarchy2"/>
    <dgm:cxn modelId="{AE1E159E-45C0-4B64-8254-880B6D13EF82}" type="presOf" srcId="{7F5E0A8A-4B77-480A-8BC2-6129536B565D}" destId="{01E283A0-6D99-462D-8504-CF5E6D6CBF1D}" srcOrd="1" destOrd="0" presId="urn:microsoft.com/office/officeart/2005/8/layout/hierarchy2"/>
    <dgm:cxn modelId="{D7D37D9F-693B-41DC-B157-B5BE6D8FD25E}" srcId="{3331CDBF-8057-47F0-B8CA-A7D306D64076}" destId="{A046DFD4-2558-474A-918A-F3883EDA00D1}" srcOrd="1" destOrd="0" parTransId="{21CBAEA3-36EE-4539-B252-58D255E4603E}" sibTransId="{1F460DD2-9D75-4414-A6D2-9680CED17D99}"/>
    <dgm:cxn modelId="{99D129A1-B01C-48E2-984F-37A7C36B649A}" type="presOf" srcId="{2C0F5C5B-7E23-4578-B3E7-F03D3657B554}" destId="{EEAD0F30-8E30-4617-B73F-4940BF04D0F4}" srcOrd="0" destOrd="0" presId="urn:microsoft.com/office/officeart/2005/8/layout/hierarchy2"/>
    <dgm:cxn modelId="{3040A9A4-1A2D-40E5-9D2B-5B065A14231F}" type="presOf" srcId="{1DFDC426-72CC-4F7C-8A06-356963A9297B}" destId="{679BCE1C-E7FC-4476-B616-9648CEFC9C4F}" srcOrd="0" destOrd="0" presId="urn:microsoft.com/office/officeart/2005/8/layout/hierarchy2"/>
    <dgm:cxn modelId="{639CF7A8-6DFE-4B91-9D13-661D128268E6}" type="presOf" srcId="{9638429B-4781-4D4F-85DC-573B82292A3A}" destId="{BC20DF51-E306-49A7-B0DF-9258855BDA1A}" srcOrd="0" destOrd="0" presId="urn:microsoft.com/office/officeart/2005/8/layout/hierarchy2"/>
    <dgm:cxn modelId="{F8ED6AB8-727A-4F6D-82E3-AB2516A66577}" type="presOf" srcId="{7B9E239F-8309-4C02-990C-85F80922D1DE}" destId="{88E56770-855C-4E4A-8C1C-0B0B239A9649}" srcOrd="0" destOrd="0" presId="urn:microsoft.com/office/officeart/2005/8/layout/hierarchy2"/>
    <dgm:cxn modelId="{760D60B9-B171-491A-937F-09EE461A7E1D}" type="presOf" srcId="{8D929C2B-D3C1-4C8B-AF69-F8081A020B38}" destId="{1E709256-D94C-49C6-BBA3-211E1D56CE00}" srcOrd="0" destOrd="0" presId="urn:microsoft.com/office/officeart/2005/8/layout/hierarchy2"/>
    <dgm:cxn modelId="{ABD4DFB9-7F0A-45AF-93C7-46E184E1C838}" type="presOf" srcId="{438E5810-D44F-42FB-B64B-2D490FC8022C}" destId="{A31E394B-F993-4782-9066-CD2350AC9F45}" srcOrd="1" destOrd="0" presId="urn:microsoft.com/office/officeart/2005/8/layout/hierarchy2"/>
    <dgm:cxn modelId="{B42BEAB9-1BEB-4878-B596-B5D5DB3A0620}" type="presOf" srcId="{BFE9B869-3EA8-414E-BD1F-AC3268774CDF}" destId="{8C5588EC-8734-4577-B7FC-E161417D28AB}" srcOrd="1" destOrd="0" presId="urn:microsoft.com/office/officeart/2005/8/layout/hierarchy2"/>
    <dgm:cxn modelId="{0D8BECBD-2985-4809-8139-A42BDE2A7D64}" type="presOf" srcId="{FB9960F7-9A39-4883-BD7B-7EE5CF783364}" destId="{69FE840D-4838-4744-A999-71B9D25C4EE1}" srcOrd="0" destOrd="0" presId="urn:microsoft.com/office/officeart/2005/8/layout/hierarchy2"/>
    <dgm:cxn modelId="{D0A2DAC0-2799-4764-A577-7B816B548478}" type="presOf" srcId="{D1979A3F-55AB-41BF-8DEC-55005E92E83A}" destId="{1B2E5CC5-5F1A-425F-83C2-D21C25888437}" srcOrd="1" destOrd="0" presId="urn:microsoft.com/office/officeart/2005/8/layout/hierarchy2"/>
    <dgm:cxn modelId="{65C1D7C2-0475-4BF2-B4B8-DD3E683D7A70}" type="presOf" srcId="{D1979A3F-55AB-41BF-8DEC-55005E92E83A}" destId="{54F83BF6-E07F-41F2-A4AB-08A8A2474004}" srcOrd="0" destOrd="0" presId="urn:microsoft.com/office/officeart/2005/8/layout/hierarchy2"/>
    <dgm:cxn modelId="{A3D438C4-F8C1-4A6D-A60F-8C79316895FD}" srcId="{7B9E239F-8309-4C02-990C-85F80922D1DE}" destId="{259CC152-5667-4FE4-A5EB-AA2FA3291867}" srcOrd="0" destOrd="0" parTransId="{438E5810-D44F-42FB-B64B-2D490FC8022C}" sibTransId="{CE527CAC-67F8-42D4-9FCD-656A6EBA9DD1}"/>
    <dgm:cxn modelId="{42310DC8-5FD5-44B3-B353-26FEF15E536A}" type="presOf" srcId="{CCD08D64-4FE6-47C9-97B3-5767EB1B7185}" destId="{1DFF8101-C52D-485D-B2CD-F35E56B869D0}" srcOrd="0" destOrd="0" presId="urn:microsoft.com/office/officeart/2005/8/layout/hierarchy2"/>
    <dgm:cxn modelId="{034E62CD-1473-44C9-AE7A-5F780849E4FE}" srcId="{3331CDBF-8057-47F0-B8CA-A7D306D64076}" destId="{27FB4C1C-2916-474C-ACD1-DAD12F5124CA}" srcOrd="0" destOrd="0" parTransId="{7F5E0A8A-4B77-480A-8BC2-6129536B565D}" sibTransId="{A4375F88-4198-4374-8293-4E888855547D}"/>
    <dgm:cxn modelId="{AF400ACF-529E-4EDE-A539-2A84C5DFB273}" type="presOf" srcId="{21CBAEA3-36EE-4539-B252-58D255E4603E}" destId="{C2493BF9-52E8-4C40-853A-83D91536C1D8}" srcOrd="0" destOrd="0" presId="urn:microsoft.com/office/officeart/2005/8/layout/hierarchy2"/>
    <dgm:cxn modelId="{62E8A1CF-D2A4-4733-98CE-266075C396B1}" type="presOf" srcId="{075CCA65-56D2-4FCD-900A-C4500AF8ED14}" destId="{BAA0E348-6F1B-43FB-ADE5-4829647E4A25}" srcOrd="1" destOrd="0" presId="urn:microsoft.com/office/officeart/2005/8/layout/hierarchy2"/>
    <dgm:cxn modelId="{4C5EF8E0-D6CB-48F3-857C-47C66E3B02EF}" type="presOf" srcId="{9D5EBD26-3A2F-41F7-AAA5-12635B17FFF4}" destId="{95A97642-7C67-437D-A540-783E3D13A821}" srcOrd="0" destOrd="0" presId="urn:microsoft.com/office/officeart/2005/8/layout/hierarchy2"/>
    <dgm:cxn modelId="{CE429BE3-40E9-454C-9A0A-327F7DFD4647}" type="presOf" srcId="{BFE9B869-3EA8-414E-BD1F-AC3268774CDF}" destId="{2D7C9876-5945-471E-86F7-2E3B0626DB3D}" srcOrd="0" destOrd="0" presId="urn:microsoft.com/office/officeart/2005/8/layout/hierarchy2"/>
    <dgm:cxn modelId="{07FE58E7-5E4A-416D-A68E-415DF076C4FE}" type="presOf" srcId="{030AF3AA-DE61-4EF5-9225-B36B22C80160}" destId="{2BD29321-AADA-4762-8371-5A2DC2A5AD43}" srcOrd="1" destOrd="0" presId="urn:microsoft.com/office/officeart/2005/8/layout/hierarchy2"/>
    <dgm:cxn modelId="{D7D2BBE7-EB53-4841-A6F1-0314B08D200A}" srcId="{0168F27B-C447-4900-B8CB-9B31671C0574}" destId="{8D929C2B-D3C1-4C8B-AF69-F8081A020B38}" srcOrd="4" destOrd="0" parTransId="{C3A8F363-41A5-4F09-B72F-BDA7ED8E0E7B}" sibTransId="{0827290B-4FE4-49A1-99E6-EF6F89985723}"/>
    <dgm:cxn modelId="{7C5D27EC-EF8D-4A77-A7E2-62229E84D734}" type="presOf" srcId="{7F5E0A8A-4B77-480A-8BC2-6129536B565D}" destId="{78DD0EDE-A5C3-4AD3-BB73-1C1393B422E9}" srcOrd="0" destOrd="0" presId="urn:microsoft.com/office/officeart/2005/8/layout/hierarchy2"/>
    <dgm:cxn modelId="{479D6AEC-487C-48D8-8FC2-2B7FFF98CF18}" type="presOf" srcId="{995A93B3-6F14-4FEC-AA7F-6619DBB469F6}" destId="{0C871D55-3DAE-450B-A406-9C1674E6FF01}" srcOrd="0" destOrd="0" presId="urn:microsoft.com/office/officeart/2005/8/layout/hierarchy2"/>
    <dgm:cxn modelId="{960DFFEC-5C10-4913-BE46-E1972580D7C8}" srcId="{0168F27B-C447-4900-B8CB-9B31671C0574}" destId="{EE21F46A-5A9B-4518-8BEF-6DEBC9150225}" srcOrd="5" destOrd="0" parTransId="{8B56F831-C682-4150-88DC-8B37631D6E2E}" sibTransId="{5A880F80-E11A-4DCF-8B25-63B5BDB6CAC7}"/>
    <dgm:cxn modelId="{BF03ADEE-A8A1-4A9F-A38E-3B7B9A9F4F17}" srcId="{8D929C2B-D3C1-4C8B-AF69-F8081A020B38}" destId="{9D5EBD26-3A2F-41F7-AAA5-12635B17FFF4}" srcOrd="1" destOrd="0" parTransId="{E3BC18BB-5160-43CA-909D-BC1C3EFA82C3}" sibTransId="{484AA918-AE48-43C6-B989-028028664546}"/>
    <dgm:cxn modelId="{5C32D7F0-2674-4F40-880C-237D08425E0D}" type="presOf" srcId="{C3A8F363-41A5-4F09-B72F-BDA7ED8E0E7B}" destId="{95AFFCB5-F2B9-426C-94F4-29F6DA4F9AE5}" srcOrd="0" destOrd="0" presId="urn:microsoft.com/office/officeart/2005/8/layout/hierarchy2"/>
    <dgm:cxn modelId="{D18305F6-97B4-4E2D-B246-A79E557F09BD}" type="presOf" srcId="{CCD08D64-4FE6-47C9-97B3-5767EB1B7185}" destId="{1F863CC1-0A3D-438B-BB08-C925213E37BA}" srcOrd="1" destOrd="0" presId="urn:microsoft.com/office/officeart/2005/8/layout/hierarchy2"/>
    <dgm:cxn modelId="{351B47FC-0C0C-4BAB-AB92-4F780C24BF91}" type="presOf" srcId="{E3BC18BB-5160-43CA-909D-BC1C3EFA82C3}" destId="{28ED2155-609F-4F16-AFF7-892BE8DCC3D9}" srcOrd="0" destOrd="0" presId="urn:microsoft.com/office/officeart/2005/8/layout/hierarchy2"/>
    <dgm:cxn modelId="{4FC4BAFE-D707-423B-B4C5-58771ED9882A}" type="presOf" srcId="{8B56F831-C682-4150-88DC-8B37631D6E2E}" destId="{EAF9BC62-5B60-453B-9F92-D70C77529A07}" srcOrd="1" destOrd="0" presId="urn:microsoft.com/office/officeart/2005/8/layout/hierarchy2"/>
    <dgm:cxn modelId="{0C7A4264-E50F-4E95-90C2-706170230CFD}" type="presParOf" srcId="{EEAD0F30-8E30-4617-B73F-4940BF04D0F4}" destId="{FC1D94AE-A130-4838-AF44-ED09FF2C2321}" srcOrd="0" destOrd="0" presId="urn:microsoft.com/office/officeart/2005/8/layout/hierarchy2"/>
    <dgm:cxn modelId="{3ADFFE07-5E71-4AFA-A0D4-09B32B573A17}" type="presParOf" srcId="{FC1D94AE-A130-4838-AF44-ED09FF2C2321}" destId="{2B8E99B3-F14C-44A6-B0CE-3A025A493CEC}" srcOrd="0" destOrd="0" presId="urn:microsoft.com/office/officeart/2005/8/layout/hierarchy2"/>
    <dgm:cxn modelId="{EAB9FC55-992E-48D3-893D-9803A1E6B076}" type="presParOf" srcId="{FC1D94AE-A130-4838-AF44-ED09FF2C2321}" destId="{6B8426FD-DB18-4C13-88A5-927090BE063E}" srcOrd="1" destOrd="0" presId="urn:microsoft.com/office/officeart/2005/8/layout/hierarchy2"/>
    <dgm:cxn modelId="{0E8803A4-8B6B-45BA-ACA7-D429B99C2075}" type="presParOf" srcId="{6B8426FD-DB18-4C13-88A5-927090BE063E}" destId="{7CE7E359-56E3-48A0-B9D7-A4DF408A566C}" srcOrd="0" destOrd="0" presId="urn:microsoft.com/office/officeart/2005/8/layout/hierarchy2"/>
    <dgm:cxn modelId="{A72A4E3F-7FFC-4B39-BCBB-07A9B040942A}" type="presParOf" srcId="{7CE7E359-56E3-48A0-B9D7-A4DF408A566C}" destId="{2BD29321-AADA-4762-8371-5A2DC2A5AD43}" srcOrd="0" destOrd="0" presId="urn:microsoft.com/office/officeart/2005/8/layout/hierarchy2"/>
    <dgm:cxn modelId="{95429D96-B1CB-4646-A611-B296870DDDA3}" type="presParOf" srcId="{6B8426FD-DB18-4C13-88A5-927090BE063E}" destId="{A4ECCBF3-F816-4792-A465-CEDCE22B0C73}" srcOrd="1" destOrd="0" presId="urn:microsoft.com/office/officeart/2005/8/layout/hierarchy2"/>
    <dgm:cxn modelId="{9F4EA881-49E7-4626-AA05-22B30AB3DEEE}" type="presParOf" srcId="{A4ECCBF3-F816-4792-A465-CEDCE22B0C73}" destId="{679BCE1C-E7FC-4476-B616-9648CEFC9C4F}" srcOrd="0" destOrd="0" presId="urn:microsoft.com/office/officeart/2005/8/layout/hierarchy2"/>
    <dgm:cxn modelId="{70B256E0-ED9F-479D-98AA-DF9A65EA2EB7}" type="presParOf" srcId="{A4ECCBF3-F816-4792-A465-CEDCE22B0C73}" destId="{1DF33278-EEFA-4024-9CB1-23D0F49B23A3}" srcOrd="1" destOrd="0" presId="urn:microsoft.com/office/officeart/2005/8/layout/hierarchy2"/>
    <dgm:cxn modelId="{60956B93-505E-4EBC-BA1F-AD5DAD80D418}" type="presParOf" srcId="{1DF33278-EEFA-4024-9CB1-23D0F49B23A3}" destId="{C1D836D7-9190-4C84-B8F6-F58A539AE213}" srcOrd="0" destOrd="0" presId="urn:microsoft.com/office/officeart/2005/8/layout/hierarchy2"/>
    <dgm:cxn modelId="{34B3279B-B6C7-4DEA-B830-638827746A27}" type="presParOf" srcId="{C1D836D7-9190-4C84-B8F6-F58A539AE213}" destId="{AC158EE6-0F4E-4D71-B6D4-518AE814275C}" srcOrd="0" destOrd="0" presId="urn:microsoft.com/office/officeart/2005/8/layout/hierarchy2"/>
    <dgm:cxn modelId="{662ABA28-2121-4F09-ACE9-494AA39D7DAF}" type="presParOf" srcId="{1DF33278-EEFA-4024-9CB1-23D0F49B23A3}" destId="{2F0111D5-AE29-490D-A9D1-8E3FF36B7D6E}" srcOrd="1" destOrd="0" presId="urn:microsoft.com/office/officeart/2005/8/layout/hierarchy2"/>
    <dgm:cxn modelId="{A8304648-1EA5-441F-BD70-06152A096076}" type="presParOf" srcId="{2F0111D5-AE29-490D-A9D1-8E3FF36B7D6E}" destId="{A7325E07-6A6F-40CB-BD45-C6D67557789D}" srcOrd="0" destOrd="0" presId="urn:microsoft.com/office/officeart/2005/8/layout/hierarchy2"/>
    <dgm:cxn modelId="{C7818A0D-2202-412E-9279-30FDAF27DC85}" type="presParOf" srcId="{2F0111D5-AE29-490D-A9D1-8E3FF36B7D6E}" destId="{6E83AD14-ACC6-40C8-A22D-9CCAEB68A18B}" srcOrd="1" destOrd="0" presId="urn:microsoft.com/office/officeart/2005/8/layout/hierarchy2"/>
    <dgm:cxn modelId="{EEEE98E6-5677-4EC9-B22D-EDFD4AE4C794}" type="presParOf" srcId="{6B8426FD-DB18-4C13-88A5-927090BE063E}" destId="{2D7C9876-5945-471E-86F7-2E3B0626DB3D}" srcOrd="2" destOrd="0" presId="urn:microsoft.com/office/officeart/2005/8/layout/hierarchy2"/>
    <dgm:cxn modelId="{8DF10025-4FB6-4671-B719-49C754CC37D3}" type="presParOf" srcId="{2D7C9876-5945-471E-86F7-2E3B0626DB3D}" destId="{8C5588EC-8734-4577-B7FC-E161417D28AB}" srcOrd="0" destOrd="0" presId="urn:microsoft.com/office/officeart/2005/8/layout/hierarchy2"/>
    <dgm:cxn modelId="{1A1FA6DE-219A-43DB-A4E9-8402291A3673}" type="presParOf" srcId="{6B8426FD-DB18-4C13-88A5-927090BE063E}" destId="{6498C523-B7D8-47EB-AF5D-A2C06C1A5438}" srcOrd="3" destOrd="0" presId="urn:microsoft.com/office/officeart/2005/8/layout/hierarchy2"/>
    <dgm:cxn modelId="{EA8CF54D-6C74-4894-A574-8CDD78F68684}" type="presParOf" srcId="{6498C523-B7D8-47EB-AF5D-A2C06C1A5438}" destId="{9290DA36-EC84-4B75-A342-80C57A0DA81F}" srcOrd="0" destOrd="0" presId="urn:microsoft.com/office/officeart/2005/8/layout/hierarchy2"/>
    <dgm:cxn modelId="{E4F8F300-15F5-484D-A473-45299DDBAD69}" type="presParOf" srcId="{6498C523-B7D8-47EB-AF5D-A2C06C1A5438}" destId="{22C314CA-1106-403D-BC6F-2915FF8455FB}" srcOrd="1" destOrd="0" presId="urn:microsoft.com/office/officeart/2005/8/layout/hierarchy2"/>
    <dgm:cxn modelId="{50971CBB-1388-4C5A-A458-17C9CC64968F}" type="presParOf" srcId="{6B8426FD-DB18-4C13-88A5-927090BE063E}" destId="{62961FD1-90FA-4096-87CE-A3491A1C5C74}" srcOrd="4" destOrd="0" presId="urn:microsoft.com/office/officeart/2005/8/layout/hierarchy2"/>
    <dgm:cxn modelId="{F81D9FBA-509D-4583-A36D-2D0FE704B745}" type="presParOf" srcId="{62961FD1-90FA-4096-87CE-A3491A1C5C74}" destId="{BAA0E348-6F1B-43FB-ADE5-4829647E4A25}" srcOrd="0" destOrd="0" presId="urn:microsoft.com/office/officeart/2005/8/layout/hierarchy2"/>
    <dgm:cxn modelId="{888D3C21-A4FB-43AC-8660-5DAA828CE01B}" type="presParOf" srcId="{6B8426FD-DB18-4C13-88A5-927090BE063E}" destId="{289717A3-F313-4057-AC5C-564FF67DBC62}" srcOrd="5" destOrd="0" presId="urn:microsoft.com/office/officeart/2005/8/layout/hierarchy2"/>
    <dgm:cxn modelId="{18CAB791-925F-4030-BD04-2C17FF972866}" type="presParOf" srcId="{289717A3-F313-4057-AC5C-564FF67DBC62}" destId="{77A01641-6A6C-46A7-B2EA-81DF0206974C}" srcOrd="0" destOrd="0" presId="urn:microsoft.com/office/officeart/2005/8/layout/hierarchy2"/>
    <dgm:cxn modelId="{109FAA34-EF17-4AFC-A6CA-D2C4BD773708}" type="presParOf" srcId="{289717A3-F313-4057-AC5C-564FF67DBC62}" destId="{AD58E05A-29C0-41DC-B517-435730AFECCD}" srcOrd="1" destOrd="0" presId="urn:microsoft.com/office/officeart/2005/8/layout/hierarchy2"/>
    <dgm:cxn modelId="{44681C90-133F-4343-9EE9-DF49B0302E41}" type="presParOf" srcId="{AD58E05A-29C0-41DC-B517-435730AFECCD}" destId="{78DD0EDE-A5C3-4AD3-BB73-1C1393B422E9}" srcOrd="0" destOrd="0" presId="urn:microsoft.com/office/officeart/2005/8/layout/hierarchy2"/>
    <dgm:cxn modelId="{DF3C0727-88F4-4F4C-83B2-9059A16A23AE}" type="presParOf" srcId="{78DD0EDE-A5C3-4AD3-BB73-1C1393B422E9}" destId="{01E283A0-6D99-462D-8504-CF5E6D6CBF1D}" srcOrd="0" destOrd="0" presId="urn:microsoft.com/office/officeart/2005/8/layout/hierarchy2"/>
    <dgm:cxn modelId="{DFE60A03-4AF1-4C23-BF15-752D6180D09F}" type="presParOf" srcId="{AD58E05A-29C0-41DC-B517-435730AFECCD}" destId="{CDC793DF-FF54-40B6-A957-6A58BDF13B78}" srcOrd="1" destOrd="0" presId="urn:microsoft.com/office/officeart/2005/8/layout/hierarchy2"/>
    <dgm:cxn modelId="{0F65DFF4-FD1D-419F-9A57-6F2389F22C17}" type="presParOf" srcId="{CDC793DF-FF54-40B6-A957-6A58BDF13B78}" destId="{DC9B13CD-8F00-4509-B57C-B1D1622FD412}" srcOrd="0" destOrd="0" presId="urn:microsoft.com/office/officeart/2005/8/layout/hierarchy2"/>
    <dgm:cxn modelId="{CE7BA39E-9248-4A2F-BFFC-C29E60E032BA}" type="presParOf" srcId="{CDC793DF-FF54-40B6-A957-6A58BDF13B78}" destId="{3B13E78A-0C55-40B6-B337-02CB3ECEE423}" srcOrd="1" destOrd="0" presId="urn:microsoft.com/office/officeart/2005/8/layout/hierarchy2"/>
    <dgm:cxn modelId="{9E31C76D-4C93-4351-B344-C5D70164DC4C}" type="presParOf" srcId="{AD58E05A-29C0-41DC-B517-435730AFECCD}" destId="{C2493BF9-52E8-4C40-853A-83D91536C1D8}" srcOrd="2" destOrd="0" presId="urn:microsoft.com/office/officeart/2005/8/layout/hierarchy2"/>
    <dgm:cxn modelId="{50A89C78-D730-4129-8B66-6355929757C0}" type="presParOf" srcId="{C2493BF9-52E8-4C40-853A-83D91536C1D8}" destId="{CDBACDBF-7FDA-4CE7-800C-7D6A63F0A769}" srcOrd="0" destOrd="0" presId="urn:microsoft.com/office/officeart/2005/8/layout/hierarchy2"/>
    <dgm:cxn modelId="{6561E602-5C72-4826-B5FA-4A295EEECEFA}" type="presParOf" srcId="{AD58E05A-29C0-41DC-B517-435730AFECCD}" destId="{BE7D7DBC-5F51-4C39-A7AB-2BB7C2F518A5}" srcOrd="3" destOrd="0" presId="urn:microsoft.com/office/officeart/2005/8/layout/hierarchy2"/>
    <dgm:cxn modelId="{C3A95DFB-4C5B-4614-BC2F-92FB40837594}" type="presParOf" srcId="{BE7D7DBC-5F51-4C39-A7AB-2BB7C2F518A5}" destId="{F0065CB1-A8A3-412D-9674-567BD2A4FF82}" srcOrd="0" destOrd="0" presId="urn:microsoft.com/office/officeart/2005/8/layout/hierarchy2"/>
    <dgm:cxn modelId="{C5F4976D-0721-4371-8C61-95D07C432705}" type="presParOf" srcId="{BE7D7DBC-5F51-4C39-A7AB-2BB7C2F518A5}" destId="{CB95274B-13F5-4732-99E5-E2A187370351}" srcOrd="1" destOrd="0" presId="urn:microsoft.com/office/officeart/2005/8/layout/hierarchy2"/>
    <dgm:cxn modelId="{D009C6F0-0318-4A89-9378-60A0A85B289E}" type="presParOf" srcId="{AD58E05A-29C0-41DC-B517-435730AFECCD}" destId="{1DFF8101-C52D-485D-B2CD-F35E56B869D0}" srcOrd="4" destOrd="0" presId="urn:microsoft.com/office/officeart/2005/8/layout/hierarchy2"/>
    <dgm:cxn modelId="{390A9F50-6532-4BD4-B41F-13AEFE449B3D}" type="presParOf" srcId="{1DFF8101-C52D-485D-B2CD-F35E56B869D0}" destId="{1F863CC1-0A3D-438B-BB08-C925213E37BA}" srcOrd="0" destOrd="0" presId="urn:microsoft.com/office/officeart/2005/8/layout/hierarchy2"/>
    <dgm:cxn modelId="{1EFFFB74-2658-4367-96A6-DEE727D47307}" type="presParOf" srcId="{AD58E05A-29C0-41DC-B517-435730AFECCD}" destId="{8D719514-53CF-4043-A67D-8A16ECEC87EF}" srcOrd="5" destOrd="0" presId="urn:microsoft.com/office/officeart/2005/8/layout/hierarchy2"/>
    <dgm:cxn modelId="{489CCDF1-951C-4F86-A145-7E1C23BE0436}" type="presParOf" srcId="{8D719514-53CF-4043-A67D-8A16ECEC87EF}" destId="{82E73446-8ECB-496B-9E76-E67481A6D2EE}" srcOrd="0" destOrd="0" presId="urn:microsoft.com/office/officeart/2005/8/layout/hierarchy2"/>
    <dgm:cxn modelId="{AD01D075-6E9C-4D0E-8FB5-B9FF698232A3}" type="presParOf" srcId="{8D719514-53CF-4043-A67D-8A16ECEC87EF}" destId="{F4140FD4-4547-4695-8C7B-73F9386C3B96}" srcOrd="1" destOrd="0" presId="urn:microsoft.com/office/officeart/2005/8/layout/hierarchy2"/>
    <dgm:cxn modelId="{F519162C-E3A8-4084-9694-ABCD9F8C8ECE}" type="presParOf" srcId="{6B8426FD-DB18-4C13-88A5-927090BE063E}" destId="{54F83BF6-E07F-41F2-A4AB-08A8A2474004}" srcOrd="6" destOrd="0" presId="urn:microsoft.com/office/officeart/2005/8/layout/hierarchy2"/>
    <dgm:cxn modelId="{F5FFEF19-3B1D-457A-AAB1-A2995A2D5071}" type="presParOf" srcId="{54F83BF6-E07F-41F2-A4AB-08A8A2474004}" destId="{1B2E5CC5-5F1A-425F-83C2-D21C25888437}" srcOrd="0" destOrd="0" presId="urn:microsoft.com/office/officeart/2005/8/layout/hierarchy2"/>
    <dgm:cxn modelId="{67F46927-14D0-4FDC-9A2F-E549443565BA}" type="presParOf" srcId="{6B8426FD-DB18-4C13-88A5-927090BE063E}" destId="{4C222183-2511-4050-847B-149FCEC98BB7}" srcOrd="7" destOrd="0" presId="urn:microsoft.com/office/officeart/2005/8/layout/hierarchy2"/>
    <dgm:cxn modelId="{251B2715-456C-4B6E-92A5-CD26063C2EAB}" type="presParOf" srcId="{4C222183-2511-4050-847B-149FCEC98BB7}" destId="{88E56770-855C-4E4A-8C1C-0B0B239A9649}" srcOrd="0" destOrd="0" presId="urn:microsoft.com/office/officeart/2005/8/layout/hierarchy2"/>
    <dgm:cxn modelId="{4787AF3C-6709-4970-A305-369B0E871D0E}" type="presParOf" srcId="{4C222183-2511-4050-847B-149FCEC98BB7}" destId="{E56BF56C-866B-4528-B540-6C01ADE3A136}" srcOrd="1" destOrd="0" presId="urn:microsoft.com/office/officeart/2005/8/layout/hierarchy2"/>
    <dgm:cxn modelId="{BBF1DC96-D563-4197-856C-C3B8A0CEDC9B}" type="presParOf" srcId="{E56BF56C-866B-4528-B540-6C01ADE3A136}" destId="{C982B291-9E07-4F42-9975-4E7CC31845FC}" srcOrd="0" destOrd="0" presId="urn:microsoft.com/office/officeart/2005/8/layout/hierarchy2"/>
    <dgm:cxn modelId="{A45B8201-0F5F-4E79-8E41-2B0E57C025EC}" type="presParOf" srcId="{C982B291-9E07-4F42-9975-4E7CC31845FC}" destId="{A31E394B-F993-4782-9066-CD2350AC9F45}" srcOrd="0" destOrd="0" presId="urn:microsoft.com/office/officeart/2005/8/layout/hierarchy2"/>
    <dgm:cxn modelId="{576A70F3-9736-4E9F-B0B1-7C25BEE24E7C}" type="presParOf" srcId="{E56BF56C-866B-4528-B540-6C01ADE3A136}" destId="{1CBA7FE8-12CC-4F25-90C2-7445BDAE2088}" srcOrd="1" destOrd="0" presId="urn:microsoft.com/office/officeart/2005/8/layout/hierarchy2"/>
    <dgm:cxn modelId="{1EA5BE26-348C-4F1E-9CA6-F1E9F1399B10}" type="presParOf" srcId="{1CBA7FE8-12CC-4F25-90C2-7445BDAE2088}" destId="{F305EE41-5D9F-442D-9F20-7E214B9C5FC7}" srcOrd="0" destOrd="0" presId="urn:microsoft.com/office/officeart/2005/8/layout/hierarchy2"/>
    <dgm:cxn modelId="{FDA0EB92-4604-42E9-B8EA-83D43A36CBBE}" type="presParOf" srcId="{1CBA7FE8-12CC-4F25-90C2-7445BDAE2088}" destId="{3B021FA8-9D9F-4FAA-B9B5-D3D9DE532D92}" srcOrd="1" destOrd="0" presId="urn:microsoft.com/office/officeart/2005/8/layout/hierarchy2"/>
    <dgm:cxn modelId="{08430483-FA8B-4618-9964-3E06CCA376D3}" type="presParOf" srcId="{6B8426FD-DB18-4C13-88A5-927090BE063E}" destId="{95AFFCB5-F2B9-426C-94F4-29F6DA4F9AE5}" srcOrd="8" destOrd="0" presId="urn:microsoft.com/office/officeart/2005/8/layout/hierarchy2"/>
    <dgm:cxn modelId="{79E3537F-8DE7-4234-965B-FB9DE17797AE}" type="presParOf" srcId="{95AFFCB5-F2B9-426C-94F4-29F6DA4F9AE5}" destId="{178390E0-BC5F-422D-B477-1A2FEE31F0E1}" srcOrd="0" destOrd="0" presId="urn:microsoft.com/office/officeart/2005/8/layout/hierarchy2"/>
    <dgm:cxn modelId="{5DE79A8C-4CC3-4B03-AE03-A92B95A48A2C}" type="presParOf" srcId="{6B8426FD-DB18-4C13-88A5-927090BE063E}" destId="{F3B034F1-8CEB-4A76-9370-5426FC90A430}" srcOrd="9" destOrd="0" presId="urn:microsoft.com/office/officeart/2005/8/layout/hierarchy2"/>
    <dgm:cxn modelId="{9311FC2A-437F-4638-87A1-4F758A3B3D03}" type="presParOf" srcId="{F3B034F1-8CEB-4A76-9370-5426FC90A430}" destId="{1E709256-D94C-49C6-BBA3-211E1D56CE00}" srcOrd="0" destOrd="0" presId="urn:microsoft.com/office/officeart/2005/8/layout/hierarchy2"/>
    <dgm:cxn modelId="{27A3F787-ACE7-4841-9545-9AC19F1E406E}" type="presParOf" srcId="{F3B034F1-8CEB-4A76-9370-5426FC90A430}" destId="{B68EEC9B-D204-4BB4-99DB-EE692DE19B35}" srcOrd="1" destOrd="0" presId="urn:microsoft.com/office/officeart/2005/8/layout/hierarchy2"/>
    <dgm:cxn modelId="{B9F5FB17-CE52-4A31-974D-E33AA12F1E01}" type="presParOf" srcId="{B68EEC9B-D204-4BB4-99DB-EE692DE19B35}" destId="{69FE840D-4838-4744-A999-71B9D25C4EE1}" srcOrd="0" destOrd="0" presId="urn:microsoft.com/office/officeart/2005/8/layout/hierarchy2"/>
    <dgm:cxn modelId="{9D8DC6E6-3D0F-45C9-962A-8C60CC2C31CB}" type="presParOf" srcId="{69FE840D-4838-4744-A999-71B9D25C4EE1}" destId="{F98C74EC-D417-4C80-B6BC-08AB49E907C3}" srcOrd="0" destOrd="0" presId="urn:microsoft.com/office/officeart/2005/8/layout/hierarchy2"/>
    <dgm:cxn modelId="{0B714F12-9210-4C65-836A-FDCF899E2F25}" type="presParOf" srcId="{B68EEC9B-D204-4BB4-99DB-EE692DE19B35}" destId="{1071800C-2FED-4883-AF71-C3419172249C}" srcOrd="1" destOrd="0" presId="urn:microsoft.com/office/officeart/2005/8/layout/hierarchy2"/>
    <dgm:cxn modelId="{28F4EF1F-DB3D-4E50-B48F-8A148ECE555E}" type="presParOf" srcId="{1071800C-2FED-4883-AF71-C3419172249C}" destId="{AE8498CA-8480-43CC-AD11-62079910B59C}" srcOrd="0" destOrd="0" presId="urn:microsoft.com/office/officeart/2005/8/layout/hierarchy2"/>
    <dgm:cxn modelId="{B40BA8FA-0F33-4061-86F3-773EE6215A79}" type="presParOf" srcId="{1071800C-2FED-4883-AF71-C3419172249C}" destId="{2F384595-CA61-45FA-96F4-25114E5F3875}" srcOrd="1" destOrd="0" presId="urn:microsoft.com/office/officeart/2005/8/layout/hierarchy2"/>
    <dgm:cxn modelId="{F1B0A736-ECBB-44CA-8CC0-02AE9B3215D5}" type="presParOf" srcId="{B68EEC9B-D204-4BB4-99DB-EE692DE19B35}" destId="{28ED2155-609F-4F16-AFF7-892BE8DCC3D9}" srcOrd="2" destOrd="0" presId="urn:microsoft.com/office/officeart/2005/8/layout/hierarchy2"/>
    <dgm:cxn modelId="{F82AB974-33D1-45C6-952A-081F0D32A311}" type="presParOf" srcId="{28ED2155-609F-4F16-AFF7-892BE8DCC3D9}" destId="{45203012-1D77-4B69-905D-135FB09F61E9}" srcOrd="0" destOrd="0" presId="urn:microsoft.com/office/officeart/2005/8/layout/hierarchy2"/>
    <dgm:cxn modelId="{0BFCDAE4-3A8B-4C7C-9183-28A6B31F9F77}" type="presParOf" srcId="{B68EEC9B-D204-4BB4-99DB-EE692DE19B35}" destId="{A8E117F5-F3E7-4D4D-B00A-D9BB923FECC7}" srcOrd="3" destOrd="0" presId="urn:microsoft.com/office/officeart/2005/8/layout/hierarchy2"/>
    <dgm:cxn modelId="{10ACE7B6-9A90-4379-B3C5-42C082AA2A6E}" type="presParOf" srcId="{A8E117F5-F3E7-4D4D-B00A-D9BB923FECC7}" destId="{95A97642-7C67-437D-A540-783E3D13A821}" srcOrd="0" destOrd="0" presId="urn:microsoft.com/office/officeart/2005/8/layout/hierarchy2"/>
    <dgm:cxn modelId="{8C9EC98B-EAC5-4DC0-BEAE-37E648A0FA5F}" type="presParOf" srcId="{A8E117F5-F3E7-4D4D-B00A-D9BB923FECC7}" destId="{C3B1F742-724B-4EA5-9901-B381D39EAF6A}" srcOrd="1" destOrd="0" presId="urn:microsoft.com/office/officeart/2005/8/layout/hierarchy2"/>
    <dgm:cxn modelId="{BC671955-D401-41EC-AACF-8ABA282C348F}" type="presParOf" srcId="{B68EEC9B-D204-4BB4-99DB-EE692DE19B35}" destId="{0C871D55-3DAE-450B-A406-9C1674E6FF01}" srcOrd="4" destOrd="0" presId="urn:microsoft.com/office/officeart/2005/8/layout/hierarchy2"/>
    <dgm:cxn modelId="{44DC0D70-E968-4B8B-86ED-981E93181760}" type="presParOf" srcId="{0C871D55-3DAE-450B-A406-9C1674E6FF01}" destId="{476D3FDC-8079-4B77-B40C-C2918329E77E}" srcOrd="0" destOrd="0" presId="urn:microsoft.com/office/officeart/2005/8/layout/hierarchy2"/>
    <dgm:cxn modelId="{6636531F-445D-4E60-9004-A252F5A7D9EF}" type="presParOf" srcId="{B68EEC9B-D204-4BB4-99DB-EE692DE19B35}" destId="{C983525B-E8AC-447C-A4EF-93DB1FC4A219}" srcOrd="5" destOrd="0" presId="urn:microsoft.com/office/officeart/2005/8/layout/hierarchy2"/>
    <dgm:cxn modelId="{85DD6676-940E-4054-8A12-D4F1DA447D7C}" type="presParOf" srcId="{C983525B-E8AC-447C-A4EF-93DB1FC4A219}" destId="{C8F85104-B465-4DB5-A142-519A610C9D22}" srcOrd="0" destOrd="0" presId="urn:microsoft.com/office/officeart/2005/8/layout/hierarchy2"/>
    <dgm:cxn modelId="{47CA39AE-00B3-494B-8C16-41A21DD17E2E}" type="presParOf" srcId="{C983525B-E8AC-447C-A4EF-93DB1FC4A219}" destId="{E3511BEE-1423-451E-852A-5EA8A61FE3D6}" srcOrd="1" destOrd="0" presId="urn:microsoft.com/office/officeart/2005/8/layout/hierarchy2"/>
    <dgm:cxn modelId="{FA485842-5006-4837-8F33-986677CD1FE9}" type="presParOf" srcId="{B68EEC9B-D204-4BB4-99DB-EE692DE19B35}" destId="{5EA7CD94-36ED-48F0-9F6F-90226419B860}" srcOrd="6" destOrd="0" presId="urn:microsoft.com/office/officeart/2005/8/layout/hierarchy2"/>
    <dgm:cxn modelId="{E5276C9E-BBCB-43E6-AC15-878445FC5BB3}" type="presParOf" srcId="{5EA7CD94-36ED-48F0-9F6F-90226419B860}" destId="{0B2920F5-7F2C-418C-A7EA-A5EE6476D83F}" srcOrd="0" destOrd="0" presId="urn:microsoft.com/office/officeart/2005/8/layout/hierarchy2"/>
    <dgm:cxn modelId="{F825BAF0-0832-460F-A7CF-93552FBD5DF6}" type="presParOf" srcId="{B68EEC9B-D204-4BB4-99DB-EE692DE19B35}" destId="{C10D46F0-95C8-4746-95F6-58DBD3F6377D}" srcOrd="7" destOrd="0" presId="urn:microsoft.com/office/officeart/2005/8/layout/hierarchy2"/>
    <dgm:cxn modelId="{4F911785-A444-4658-BFB3-974D0D627170}" type="presParOf" srcId="{C10D46F0-95C8-4746-95F6-58DBD3F6377D}" destId="{BC20DF51-E306-49A7-B0DF-9258855BDA1A}" srcOrd="0" destOrd="0" presId="urn:microsoft.com/office/officeart/2005/8/layout/hierarchy2"/>
    <dgm:cxn modelId="{551FE3D6-B56C-4D7A-BD08-689740067263}" type="presParOf" srcId="{C10D46F0-95C8-4746-95F6-58DBD3F6377D}" destId="{9BA3D998-51E2-4275-AB8A-8FBE45A717EA}" srcOrd="1" destOrd="0" presId="urn:microsoft.com/office/officeart/2005/8/layout/hierarchy2"/>
    <dgm:cxn modelId="{5BF3E918-C263-4657-8F8A-4381B91CDEB7}" type="presParOf" srcId="{6B8426FD-DB18-4C13-88A5-927090BE063E}" destId="{A975AACA-63C7-4EFD-92E0-FE17BA6F6BB1}" srcOrd="10" destOrd="0" presId="urn:microsoft.com/office/officeart/2005/8/layout/hierarchy2"/>
    <dgm:cxn modelId="{D6B1717C-A90E-478B-8815-5A3356EC0D90}" type="presParOf" srcId="{A975AACA-63C7-4EFD-92E0-FE17BA6F6BB1}" destId="{EAF9BC62-5B60-453B-9F92-D70C77529A07}" srcOrd="0" destOrd="0" presId="urn:microsoft.com/office/officeart/2005/8/layout/hierarchy2"/>
    <dgm:cxn modelId="{D47416A6-00F9-4F0A-915D-002F34C5BBE9}" type="presParOf" srcId="{6B8426FD-DB18-4C13-88A5-927090BE063E}" destId="{62AC5780-1305-46DB-8D81-01E6C7566010}" srcOrd="11" destOrd="0" presId="urn:microsoft.com/office/officeart/2005/8/layout/hierarchy2"/>
    <dgm:cxn modelId="{D3AF2D3E-5099-4A6B-A365-31B26E1FF64F}" type="presParOf" srcId="{62AC5780-1305-46DB-8D81-01E6C7566010}" destId="{8869D515-0A97-495A-820A-79D7B2BEFB9C}" srcOrd="0" destOrd="0" presId="urn:microsoft.com/office/officeart/2005/8/layout/hierarchy2"/>
    <dgm:cxn modelId="{3EAE2499-690D-4A71-8EF5-FA6AA8C71487}" type="presParOf" srcId="{62AC5780-1305-46DB-8D81-01E6C7566010}" destId="{01450C89-6B5A-4B0F-B3E1-ABCC9E9A5A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87FE6-375B-4EFA-8CF2-EB9668C2468B}">
      <dsp:nvSpPr>
        <dsp:cNvPr id="0" name=""/>
        <dsp:cNvSpPr/>
      </dsp:nvSpPr>
      <dsp:spPr>
        <a:xfrm>
          <a:off x="8450" y="1348545"/>
          <a:ext cx="1556319" cy="1337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十六世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富山公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妻江蘭嬤</a:t>
          </a: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47620" y="1387715"/>
        <a:ext cx="1477979" cy="1259021"/>
      </dsp:txXfrm>
    </dsp:sp>
    <dsp:sp modelId="{6417CCB6-C8B0-4FC8-BAE7-611191E61408}">
      <dsp:nvSpPr>
        <dsp:cNvPr id="0" name=""/>
        <dsp:cNvSpPr/>
      </dsp:nvSpPr>
      <dsp:spPr>
        <a:xfrm rot="18304743">
          <a:off x="1334428" y="1561990"/>
          <a:ext cx="1083210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083210" y="12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1848953" y="1546917"/>
        <a:ext cx="54160" cy="54160"/>
      </dsp:txXfrm>
    </dsp:sp>
    <dsp:sp modelId="{7C071A41-C72C-4447-822D-877B28A24369}">
      <dsp:nvSpPr>
        <dsp:cNvPr id="0" name=""/>
        <dsp:cNvSpPr/>
      </dsp:nvSpPr>
      <dsp:spPr>
        <a:xfrm>
          <a:off x="2187297" y="261460"/>
          <a:ext cx="1556319" cy="1738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黃珠伯公</a:t>
          </a:r>
        </a:p>
      </dsp:txBody>
      <dsp:txXfrm>
        <a:off x="2232880" y="307043"/>
        <a:ext cx="1465153" cy="1647453"/>
      </dsp:txXfrm>
    </dsp:sp>
    <dsp:sp modelId="{781C8984-5C0F-4AD2-98F6-80C41678CF88}">
      <dsp:nvSpPr>
        <dsp:cNvPr id="0" name=""/>
        <dsp:cNvSpPr/>
      </dsp:nvSpPr>
      <dsp:spPr>
        <a:xfrm rot="3368149">
          <a:off x="1317438" y="2469054"/>
          <a:ext cx="1117190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117190" y="12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1848104" y="1922466"/>
        <a:ext cx="55859" cy="1117190"/>
      </dsp:txXfrm>
    </dsp:sp>
    <dsp:sp modelId="{17930C26-94E0-4C2A-BD9D-8013C0C0B598}">
      <dsp:nvSpPr>
        <dsp:cNvPr id="0" name=""/>
        <dsp:cNvSpPr/>
      </dsp:nvSpPr>
      <dsp:spPr>
        <a:xfrm>
          <a:off x="2187297" y="2116803"/>
          <a:ext cx="1556319" cy="1656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十七世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黃皮公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妻張鳳嬤</a:t>
          </a: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</a:p>
      </dsp:txBody>
      <dsp:txXfrm>
        <a:off x="2232880" y="2162386"/>
        <a:ext cx="1465153" cy="1565022"/>
      </dsp:txXfrm>
    </dsp:sp>
    <dsp:sp modelId="{CFAAF70A-1250-4DD3-9D2A-AD9A74D4B04A}">
      <dsp:nvSpPr>
        <dsp:cNvPr id="0" name=""/>
        <dsp:cNvSpPr/>
      </dsp:nvSpPr>
      <dsp:spPr>
        <a:xfrm>
          <a:off x="3743617" y="2932890"/>
          <a:ext cx="622527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622527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4039318" y="2929334"/>
        <a:ext cx="31126" cy="31126"/>
      </dsp:txXfrm>
    </dsp:sp>
    <dsp:sp modelId="{D2C9D711-53B4-4F3D-AB26-05AFDB542583}">
      <dsp:nvSpPr>
        <dsp:cNvPr id="0" name=""/>
        <dsp:cNvSpPr/>
      </dsp:nvSpPr>
      <dsp:spPr>
        <a:xfrm>
          <a:off x="4366145" y="2160240"/>
          <a:ext cx="1556319" cy="156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十八世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黃郡王</a:t>
          </a:r>
          <a:endParaRPr lang="en-US" altLang="zh-TW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(</a:t>
          </a:r>
          <a:r>
            <a:rPr lang="zh-TW" altLang="en-US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妻曾血</a:t>
          </a:r>
          <a:r>
            <a:rPr lang="en-US" altLang="zh-TW" sz="20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)</a:t>
          </a:r>
          <a:endParaRPr lang="zh-TW" altLang="en-US" sz="2000" b="1" kern="1200" dirty="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4411728" y="2205823"/>
        <a:ext cx="1465153" cy="1478148"/>
      </dsp:txXfrm>
    </dsp:sp>
    <dsp:sp modelId="{B3AF290F-0A7B-4CE5-8DA3-4F3E00E70CD7}">
      <dsp:nvSpPr>
        <dsp:cNvPr id="0" name=""/>
        <dsp:cNvSpPr/>
      </dsp:nvSpPr>
      <dsp:spPr>
        <a:xfrm rot="17132988">
          <a:off x="5072625" y="1814285"/>
          <a:ext cx="2322207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2322207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75673" y="1768238"/>
        <a:ext cx="116110" cy="116110"/>
      </dsp:txXfrm>
    </dsp:sp>
    <dsp:sp modelId="{453EFFE5-E5BC-46BB-92B8-526DE94CA643}">
      <dsp:nvSpPr>
        <dsp:cNvPr id="0" name=""/>
        <dsp:cNvSpPr/>
      </dsp:nvSpPr>
      <dsp:spPr>
        <a:xfrm>
          <a:off x="6544993" y="318608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長男</a:t>
          </a:r>
          <a:r>
            <a:rPr lang="zh-TW" altLang="en-US" sz="2300" b="1" kern="1200" dirty="0">
              <a:solidFill>
                <a:schemeClr val="bg2">
                  <a:lumMod val="50000"/>
                  <a:lumOff val="50000"/>
                </a:schemeClr>
              </a:solidFill>
            </a:rPr>
            <a:t>曾紹洲</a:t>
          </a:r>
        </a:p>
      </dsp:txBody>
      <dsp:txXfrm>
        <a:off x="6567784" y="341399"/>
        <a:ext cx="1510737" cy="732577"/>
      </dsp:txXfrm>
    </dsp:sp>
    <dsp:sp modelId="{2F6AD93C-49EC-4F16-A59F-79B6A41EEBCF}">
      <dsp:nvSpPr>
        <dsp:cNvPr id="0" name=""/>
        <dsp:cNvSpPr/>
      </dsp:nvSpPr>
      <dsp:spPr>
        <a:xfrm rot="17692822">
          <a:off x="5493901" y="2261727"/>
          <a:ext cx="147965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47965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96737" y="2236743"/>
        <a:ext cx="73982" cy="73982"/>
      </dsp:txXfrm>
    </dsp:sp>
    <dsp:sp modelId="{BAB17D64-8453-43A2-8355-403E1BFA08A2}">
      <dsp:nvSpPr>
        <dsp:cNvPr id="0" name=""/>
        <dsp:cNvSpPr/>
      </dsp:nvSpPr>
      <dsp:spPr>
        <a:xfrm>
          <a:off x="6544993" y="1213492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bg2">
                  <a:lumMod val="75000"/>
                  <a:lumOff val="25000"/>
                </a:schemeClr>
              </a:solidFill>
            </a:rPr>
            <a:t>長女黃淑惠</a:t>
          </a:r>
        </a:p>
      </dsp:txBody>
      <dsp:txXfrm>
        <a:off x="6567784" y="1236283"/>
        <a:ext cx="1510737" cy="732577"/>
      </dsp:txXfrm>
    </dsp:sp>
    <dsp:sp modelId="{5A31E5A6-FE80-4E3F-AB47-8650E2D48496}">
      <dsp:nvSpPr>
        <dsp:cNvPr id="0" name=""/>
        <dsp:cNvSpPr/>
      </dsp:nvSpPr>
      <dsp:spPr>
        <a:xfrm rot="19457599">
          <a:off x="5850406" y="2709169"/>
          <a:ext cx="76664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76664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214562" y="2702010"/>
        <a:ext cx="38332" cy="38332"/>
      </dsp:txXfrm>
    </dsp:sp>
    <dsp:sp modelId="{C74C600F-7852-4FB0-A417-89AE558175FD}">
      <dsp:nvSpPr>
        <dsp:cNvPr id="0" name=""/>
        <dsp:cNvSpPr/>
      </dsp:nvSpPr>
      <dsp:spPr>
        <a:xfrm>
          <a:off x="6544993" y="2108376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accent4"/>
              </a:solidFill>
            </a:rPr>
            <a:t>四男</a:t>
          </a:r>
          <a:r>
            <a:rPr lang="zh-TW" altLang="en-US" sz="23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黃木川</a:t>
          </a:r>
        </a:p>
      </dsp:txBody>
      <dsp:txXfrm>
        <a:off x="6567784" y="2131167"/>
        <a:ext cx="1510737" cy="732577"/>
      </dsp:txXfrm>
    </dsp:sp>
    <dsp:sp modelId="{278263F5-D2F2-4A98-8A08-4D1E8E56AD28}">
      <dsp:nvSpPr>
        <dsp:cNvPr id="0" name=""/>
        <dsp:cNvSpPr/>
      </dsp:nvSpPr>
      <dsp:spPr>
        <a:xfrm rot="2142401">
          <a:off x="5850406" y="3156611"/>
          <a:ext cx="76664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76664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214562" y="3149452"/>
        <a:ext cx="38332" cy="38332"/>
      </dsp:txXfrm>
    </dsp:sp>
    <dsp:sp modelId="{9E963A3C-3AFC-4D61-9039-7F70AD89FA5A}">
      <dsp:nvSpPr>
        <dsp:cNvPr id="0" name=""/>
        <dsp:cNvSpPr/>
      </dsp:nvSpPr>
      <dsp:spPr>
        <a:xfrm>
          <a:off x="6544993" y="3003260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bg2">
                  <a:lumMod val="75000"/>
                  <a:lumOff val="25000"/>
                </a:schemeClr>
              </a:solidFill>
            </a:rPr>
            <a:t>次女黃月杏</a:t>
          </a:r>
        </a:p>
      </dsp:txBody>
      <dsp:txXfrm>
        <a:off x="6567784" y="3026051"/>
        <a:ext cx="1510737" cy="732577"/>
      </dsp:txXfrm>
    </dsp:sp>
    <dsp:sp modelId="{1564F9BB-8BCF-46C9-917A-38E20188F84F}">
      <dsp:nvSpPr>
        <dsp:cNvPr id="0" name=""/>
        <dsp:cNvSpPr/>
      </dsp:nvSpPr>
      <dsp:spPr>
        <a:xfrm rot="3907178">
          <a:off x="5493901" y="3604053"/>
          <a:ext cx="1479655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1479655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96737" y="3579069"/>
        <a:ext cx="73982" cy="73982"/>
      </dsp:txXfrm>
    </dsp:sp>
    <dsp:sp modelId="{C5B2DA82-20D6-4F5B-B5F5-83EF50FED034}">
      <dsp:nvSpPr>
        <dsp:cNvPr id="0" name=""/>
        <dsp:cNvSpPr/>
      </dsp:nvSpPr>
      <dsp:spPr>
        <a:xfrm>
          <a:off x="6544993" y="3898143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bg2">
                  <a:lumMod val="75000"/>
                  <a:lumOff val="25000"/>
                </a:schemeClr>
              </a:solidFill>
            </a:rPr>
            <a:t>五男黃靖雄</a:t>
          </a:r>
        </a:p>
      </dsp:txBody>
      <dsp:txXfrm>
        <a:off x="6567784" y="3920934"/>
        <a:ext cx="1510737" cy="732577"/>
      </dsp:txXfrm>
    </dsp:sp>
    <dsp:sp modelId="{5765CE3B-B3D1-4B11-8E61-A9E2712ECC7D}">
      <dsp:nvSpPr>
        <dsp:cNvPr id="0" name=""/>
        <dsp:cNvSpPr/>
      </dsp:nvSpPr>
      <dsp:spPr>
        <a:xfrm rot="4467012">
          <a:off x="5072625" y="4051495"/>
          <a:ext cx="2322207" cy="24014"/>
        </a:xfrm>
        <a:custGeom>
          <a:avLst/>
          <a:gdLst/>
          <a:ahLst/>
          <a:cxnLst/>
          <a:rect l="0" t="0" r="0" b="0"/>
          <a:pathLst>
            <a:path>
              <a:moveTo>
                <a:pt x="0" y="12007"/>
              </a:moveTo>
              <a:lnTo>
                <a:pt x="2322207" y="120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b="1" kern="1200">
            <a:solidFill>
              <a:schemeClr val="bg2">
                <a:lumMod val="75000"/>
                <a:lumOff val="25000"/>
              </a:schemeClr>
            </a:solidFill>
          </a:endParaRPr>
        </a:p>
      </dsp:txBody>
      <dsp:txXfrm>
        <a:off x="6175673" y="4005447"/>
        <a:ext cx="116110" cy="116110"/>
      </dsp:txXfrm>
    </dsp:sp>
    <dsp:sp modelId="{C8A057B7-A805-42EB-95CE-A003F3C93579}">
      <dsp:nvSpPr>
        <dsp:cNvPr id="0" name=""/>
        <dsp:cNvSpPr/>
      </dsp:nvSpPr>
      <dsp:spPr>
        <a:xfrm>
          <a:off x="6544993" y="4793027"/>
          <a:ext cx="1556319" cy="77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bg2">
                  <a:lumMod val="75000"/>
                  <a:lumOff val="25000"/>
                </a:schemeClr>
              </a:solidFill>
            </a:rPr>
            <a:t>六男</a:t>
          </a:r>
          <a:r>
            <a:rPr lang="zh-TW" altLang="en-US" sz="2300" b="1" kern="1200" dirty="0">
              <a:solidFill>
                <a:schemeClr val="accent2">
                  <a:lumMod val="75000"/>
                </a:schemeClr>
              </a:solidFill>
            </a:rPr>
            <a:t>廖海星</a:t>
          </a:r>
        </a:p>
      </dsp:txBody>
      <dsp:txXfrm>
        <a:off x="6567784" y="4815818"/>
        <a:ext cx="1510737" cy="732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E99B3-F14C-44A6-B0CE-3A025A493CEC}">
      <dsp:nvSpPr>
        <dsp:cNvPr id="0" name=""/>
        <dsp:cNvSpPr/>
      </dsp:nvSpPr>
      <dsp:spPr>
        <a:xfrm>
          <a:off x="1768470" y="2900129"/>
          <a:ext cx="1343163" cy="671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十七</a:t>
          </a:r>
          <a:r>
            <a:rPr lang="zh-TW" altLang="en-US" sz="1800" b="1" kern="1200"/>
            <a:t>世        曾登旺</a:t>
          </a:r>
          <a:endParaRPr lang="zh-TW" altLang="en-US" sz="1800" b="1" kern="1200" dirty="0"/>
        </a:p>
      </dsp:txBody>
      <dsp:txXfrm>
        <a:off x="1788140" y="2919799"/>
        <a:ext cx="1303823" cy="632241"/>
      </dsp:txXfrm>
    </dsp:sp>
    <dsp:sp modelId="{7CE7E359-56E3-48A0-B9D7-A4DF408A566C}">
      <dsp:nvSpPr>
        <dsp:cNvPr id="0" name=""/>
        <dsp:cNvSpPr/>
      </dsp:nvSpPr>
      <dsp:spPr>
        <a:xfrm rot="16830635">
          <a:off x="1907638" y="1779187"/>
          <a:ext cx="294525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945255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06634" y="1714369"/>
        <a:ext cx="147262" cy="147262"/>
      </dsp:txXfrm>
    </dsp:sp>
    <dsp:sp modelId="{679BCE1C-E7FC-4476-B616-9648CEFC9C4F}">
      <dsp:nvSpPr>
        <dsp:cNvPr id="0" name=""/>
        <dsp:cNvSpPr/>
      </dsp:nvSpPr>
      <dsp:spPr>
        <a:xfrm>
          <a:off x="3648898" y="4291"/>
          <a:ext cx="1343163" cy="671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十八世曾某</a:t>
          </a:r>
        </a:p>
      </dsp:txBody>
      <dsp:txXfrm>
        <a:off x="3668568" y="23961"/>
        <a:ext cx="1303823" cy="632241"/>
      </dsp:txXfrm>
    </dsp:sp>
    <dsp:sp modelId="{C1D836D7-9190-4C84-B8F6-F58A539AE213}">
      <dsp:nvSpPr>
        <dsp:cNvPr id="0" name=""/>
        <dsp:cNvSpPr/>
      </dsp:nvSpPr>
      <dsp:spPr>
        <a:xfrm>
          <a:off x="4992061" y="331269"/>
          <a:ext cx="53726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37265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7262" y="326650"/>
        <a:ext cx="26863" cy="26863"/>
      </dsp:txXfrm>
    </dsp:sp>
    <dsp:sp modelId="{A7325E07-6A6F-40CB-BD45-C6D67557789D}">
      <dsp:nvSpPr>
        <dsp:cNvPr id="0" name=""/>
        <dsp:cNvSpPr/>
      </dsp:nvSpPr>
      <dsp:spPr>
        <a:xfrm>
          <a:off x="5529326" y="5006"/>
          <a:ext cx="1317172" cy="67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曾阿榮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 吳阿李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5548954" y="24634"/>
        <a:ext cx="1277916" cy="630895"/>
      </dsp:txXfrm>
    </dsp:sp>
    <dsp:sp modelId="{2D7C9876-5945-471E-86F7-2E3B0626DB3D}">
      <dsp:nvSpPr>
        <dsp:cNvPr id="0" name=""/>
        <dsp:cNvSpPr/>
      </dsp:nvSpPr>
      <dsp:spPr>
        <a:xfrm rot="17051384">
          <a:off x="2284404" y="2164680"/>
          <a:ext cx="219172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91723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25472" y="2118701"/>
        <a:ext cx="109586" cy="109586"/>
      </dsp:txXfrm>
    </dsp:sp>
    <dsp:sp modelId="{9290DA36-EC84-4B75-A342-80C57A0DA81F}">
      <dsp:nvSpPr>
        <dsp:cNvPr id="0" name=""/>
        <dsp:cNvSpPr/>
      </dsp:nvSpPr>
      <dsp:spPr>
        <a:xfrm>
          <a:off x="3648898" y="776610"/>
          <a:ext cx="1584180" cy="6689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十八世曾秋水</a:t>
          </a:r>
        </a:p>
      </dsp:txBody>
      <dsp:txXfrm>
        <a:off x="3668490" y="796202"/>
        <a:ext cx="1544996" cy="629731"/>
      </dsp:txXfrm>
    </dsp:sp>
    <dsp:sp modelId="{62961FD1-90FA-4096-87CE-A3491A1C5C74}">
      <dsp:nvSpPr>
        <dsp:cNvPr id="0" name=""/>
        <dsp:cNvSpPr/>
      </dsp:nvSpPr>
      <dsp:spPr>
        <a:xfrm rot="17500403">
          <a:off x="2652885" y="2551149"/>
          <a:ext cx="145476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454760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43896" y="2523593"/>
        <a:ext cx="72738" cy="72738"/>
      </dsp:txXfrm>
    </dsp:sp>
    <dsp:sp modelId="{77A01641-6A6C-46A7-B2EA-81DF0206974C}">
      <dsp:nvSpPr>
        <dsp:cNvPr id="0" name=""/>
        <dsp:cNvSpPr/>
      </dsp:nvSpPr>
      <dsp:spPr>
        <a:xfrm>
          <a:off x="3648898" y="1548214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十八世曾桃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妻吳倫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3668568" y="1567884"/>
        <a:ext cx="1303823" cy="632241"/>
      </dsp:txXfrm>
    </dsp:sp>
    <dsp:sp modelId="{78DD0EDE-A5C3-4AD3-BB73-1C1393B422E9}">
      <dsp:nvSpPr>
        <dsp:cNvPr id="0" name=""/>
        <dsp:cNvSpPr/>
      </dsp:nvSpPr>
      <dsp:spPr>
        <a:xfrm rot="18289469">
          <a:off x="4790287" y="1489032"/>
          <a:ext cx="94081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0813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37173" y="1474325"/>
        <a:ext cx="47040" cy="47040"/>
      </dsp:txXfrm>
    </dsp:sp>
    <dsp:sp modelId="{DC9B13CD-8F00-4509-B57C-B1D1622FD412}">
      <dsp:nvSpPr>
        <dsp:cNvPr id="0" name=""/>
        <dsp:cNvSpPr/>
      </dsp:nvSpPr>
      <dsp:spPr>
        <a:xfrm>
          <a:off x="5529326" y="775895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長女曾阿鳳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婿呂丁旺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5548996" y="795565"/>
        <a:ext cx="1303823" cy="632241"/>
      </dsp:txXfrm>
    </dsp:sp>
    <dsp:sp modelId="{C2493BF9-52E8-4C40-853A-83D91536C1D8}">
      <dsp:nvSpPr>
        <dsp:cNvPr id="0" name=""/>
        <dsp:cNvSpPr/>
      </dsp:nvSpPr>
      <dsp:spPr>
        <a:xfrm>
          <a:off x="4992061" y="1875191"/>
          <a:ext cx="53726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37265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7262" y="1870573"/>
        <a:ext cx="26863" cy="26863"/>
      </dsp:txXfrm>
    </dsp:sp>
    <dsp:sp modelId="{F0065CB1-A8A3-412D-9674-567BD2A4FF82}">
      <dsp:nvSpPr>
        <dsp:cNvPr id="0" name=""/>
        <dsp:cNvSpPr/>
      </dsp:nvSpPr>
      <dsp:spPr>
        <a:xfrm>
          <a:off x="5529326" y="1548214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二女曾阿蔴</a:t>
          </a:r>
        </a:p>
      </dsp:txBody>
      <dsp:txXfrm>
        <a:off x="5548996" y="1567884"/>
        <a:ext cx="1303823" cy="632241"/>
      </dsp:txXfrm>
    </dsp:sp>
    <dsp:sp modelId="{1DFF8101-C52D-485D-B2CD-F35E56B869D0}">
      <dsp:nvSpPr>
        <dsp:cNvPr id="0" name=""/>
        <dsp:cNvSpPr/>
      </dsp:nvSpPr>
      <dsp:spPr>
        <a:xfrm rot="3310531">
          <a:off x="4790287" y="2261350"/>
          <a:ext cx="94081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0813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37173" y="2246643"/>
        <a:ext cx="47040" cy="47040"/>
      </dsp:txXfrm>
    </dsp:sp>
    <dsp:sp modelId="{82E73446-8ECB-496B-9E76-E67481A6D2EE}">
      <dsp:nvSpPr>
        <dsp:cNvPr id="0" name=""/>
        <dsp:cNvSpPr/>
      </dsp:nvSpPr>
      <dsp:spPr>
        <a:xfrm>
          <a:off x="5529326" y="2320532"/>
          <a:ext cx="1343163" cy="67158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三女</a:t>
          </a:r>
          <a:r>
            <a:rPr lang="zh-TW" altLang="en-US" sz="1800" b="1" kern="1200" dirty="0">
              <a:solidFill>
                <a:srgbClr val="FF0000"/>
              </a:solidFill>
            </a:rPr>
            <a:t>曾血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婿黃郡王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5548996" y="2340202"/>
        <a:ext cx="1303823" cy="632241"/>
      </dsp:txXfrm>
    </dsp:sp>
    <dsp:sp modelId="{54F83BF6-E07F-41F2-A4AB-08A8A2474004}">
      <dsp:nvSpPr>
        <dsp:cNvPr id="0" name=""/>
        <dsp:cNvSpPr/>
      </dsp:nvSpPr>
      <dsp:spPr>
        <a:xfrm rot="1184003">
          <a:off x="3094873" y="3323467"/>
          <a:ext cx="57078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70785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65996" y="3318011"/>
        <a:ext cx="28539" cy="28539"/>
      </dsp:txXfrm>
    </dsp:sp>
    <dsp:sp modelId="{88E56770-855C-4E4A-8C1C-0B0B239A9649}">
      <dsp:nvSpPr>
        <dsp:cNvPr id="0" name=""/>
        <dsp:cNvSpPr/>
      </dsp:nvSpPr>
      <dsp:spPr>
        <a:xfrm>
          <a:off x="3648898" y="3092851"/>
          <a:ext cx="1343163" cy="67158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十八世曾桃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妻陳六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3668568" y="3112521"/>
        <a:ext cx="1303823" cy="632241"/>
      </dsp:txXfrm>
    </dsp:sp>
    <dsp:sp modelId="{C982B291-9E07-4F42-9975-4E7CC31845FC}">
      <dsp:nvSpPr>
        <dsp:cNvPr id="0" name=""/>
        <dsp:cNvSpPr/>
      </dsp:nvSpPr>
      <dsp:spPr>
        <a:xfrm>
          <a:off x="4992061" y="3419828"/>
          <a:ext cx="53726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37265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7262" y="3415210"/>
        <a:ext cx="26863" cy="26863"/>
      </dsp:txXfrm>
    </dsp:sp>
    <dsp:sp modelId="{F305EE41-5D9F-442D-9F20-7E214B9C5FC7}">
      <dsp:nvSpPr>
        <dsp:cNvPr id="0" name=""/>
        <dsp:cNvSpPr/>
      </dsp:nvSpPr>
      <dsp:spPr>
        <a:xfrm>
          <a:off x="5529326" y="3092851"/>
          <a:ext cx="1343163" cy="67158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曾進欽</a:t>
          </a:r>
        </a:p>
      </dsp:txBody>
      <dsp:txXfrm>
        <a:off x="5548996" y="3112521"/>
        <a:ext cx="1303823" cy="632241"/>
      </dsp:txXfrm>
    </dsp:sp>
    <dsp:sp modelId="{95AFFCB5-F2B9-426C-94F4-29F6DA4F9AE5}">
      <dsp:nvSpPr>
        <dsp:cNvPr id="0" name=""/>
        <dsp:cNvSpPr/>
      </dsp:nvSpPr>
      <dsp:spPr>
        <a:xfrm rot="4548103">
          <a:off x="2285050" y="4288866"/>
          <a:ext cx="219043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90430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25505" y="4242919"/>
        <a:ext cx="109521" cy="109521"/>
      </dsp:txXfrm>
    </dsp:sp>
    <dsp:sp modelId="{1E709256-D94C-49C6-BBA3-211E1D56CE00}">
      <dsp:nvSpPr>
        <dsp:cNvPr id="0" name=""/>
        <dsp:cNvSpPr/>
      </dsp:nvSpPr>
      <dsp:spPr>
        <a:xfrm>
          <a:off x="3648898" y="5023648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十八世曾桃</a:t>
          </a:r>
          <a:r>
            <a:rPr lang="en-US" altLang="zh-TW" sz="1800" b="1" kern="1200" dirty="0"/>
            <a:t>(</a:t>
          </a:r>
          <a:r>
            <a:rPr lang="zh-TW" altLang="en-US" sz="1800" b="1" kern="1200" dirty="0"/>
            <a:t>妻劉好</a:t>
          </a:r>
          <a:r>
            <a:rPr lang="en-US" altLang="zh-TW" sz="1800" b="1" kern="1200" dirty="0"/>
            <a:t>)</a:t>
          </a:r>
          <a:endParaRPr lang="zh-TW" altLang="en-US" sz="1800" b="1" kern="1200" dirty="0"/>
        </a:p>
      </dsp:txBody>
      <dsp:txXfrm>
        <a:off x="3668568" y="5043318"/>
        <a:ext cx="1303823" cy="632241"/>
      </dsp:txXfrm>
    </dsp:sp>
    <dsp:sp modelId="{69FE840D-4838-4744-A999-71B9D25C4EE1}">
      <dsp:nvSpPr>
        <dsp:cNvPr id="0" name=""/>
        <dsp:cNvSpPr/>
      </dsp:nvSpPr>
      <dsp:spPr>
        <a:xfrm rot="17692822">
          <a:off x="4622194" y="4771386"/>
          <a:ext cx="127699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276998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28769" y="4748275"/>
        <a:ext cx="63849" cy="63849"/>
      </dsp:txXfrm>
    </dsp:sp>
    <dsp:sp modelId="{AE8498CA-8480-43CC-AD11-62079910B59C}">
      <dsp:nvSpPr>
        <dsp:cNvPr id="0" name=""/>
        <dsp:cNvSpPr/>
      </dsp:nvSpPr>
      <dsp:spPr>
        <a:xfrm>
          <a:off x="5529326" y="3865170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四女曾延珠</a:t>
          </a:r>
        </a:p>
      </dsp:txBody>
      <dsp:txXfrm>
        <a:off x="5548996" y="3884840"/>
        <a:ext cx="1303823" cy="632241"/>
      </dsp:txXfrm>
    </dsp:sp>
    <dsp:sp modelId="{28ED2155-609F-4F16-AFF7-892BE8DCC3D9}">
      <dsp:nvSpPr>
        <dsp:cNvPr id="0" name=""/>
        <dsp:cNvSpPr/>
      </dsp:nvSpPr>
      <dsp:spPr>
        <a:xfrm rot="19457599">
          <a:off x="4929872" y="5157546"/>
          <a:ext cx="66164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61644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4153" y="5149818"/>
        <a:ext cx="33082" cy="33082"/>
      </dsp:txXfrm>
    </dsp:sp>
    <dsp:sp modelId="{95A97642-7C67-437D-A540-783E3D13A821}">
      <dsp:nvSpPr>
        <dsp:cNvPr id="0" name=""/>
        <dsp:cNvSpPr/>
      </dsp:nvSpPr>
      <dsp:spPr>
        <a:xfrm>
          <a:off x="5529326" y="4637489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五女曾寶珠</a:t>
          </a:r>
        </a:p>
      </dsp:txBody>
      <dsp:txXfrm>
        <a:off x="5548996" y="4657159"/>
        <a:ext cx="1303823" cy="632241"/>
      </dsp:txXfrm>
    </dsp:sp>
    <dsp:sp modelId="{0C871D55-3DAE-450B-A406-9C1674E6FF01}">
      <dsp:nvSpPr>
        <dsp:cNvPr id="0" name=""/>
        <dsp:cNvSpPr/>
      </dsp:nvSpPr>
      <dsp:spPr>
        <a:xfrm rot="2142401">
          <a:off x="4929872" y="5543705"/>
          <a:ext cx="66164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61644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44153" y="5535977"/>
        <a:ext cx="33082" cy="33082"/>
      </dsp:txXfrm>
    </dsp:sp>
    <dsp:sp modelId="{C8F85104-B465-4DB5-A142-519A610C9D22}">
      <dsp:nvSpPr>
        <dsp:cNvPr id="0" name=""/>
        <dsp:cNvSpPr/>
      </dsp:nvSpPr>
      <dsp:spPr>
        <a:xfrm>
          <a:off x="5529326" y="5409807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六女曾素子</a:t>
          </a:r>
        </a:p>
      </dsp:txBody>
      <dsp:txXfrm>
        <a:off x="5548996" y="5429477"/>
        <a:ext cx="1303823" cy="632241"/>
      </dsp:txXfrm>
    </dsp:sp>
    <dsp:sp modelId="{5EA7CD94-36ED-48F0-9F6F-90226419B860}">
      <dsp:nvSpPr>
        <dsp:cNvPr id="0" name=""/>
        <dsp:cNvSpPr/>
      </dsp:nvSpPr>
      <dsp:spPr>
        <a:xfrm rot="3907178">
          <a:off x="4622194" y="5929865"/>
          <a:ext cx="127699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276998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5228769" y="5906753"/>
        <a:ext cx="63849" cy="63849"/>
      </dsp:txXfrm>
    </dsp:sp>
    <dsp:sp modelId="{BC20DF51-E306-49A7-B0DF-9258855BDA1A}">
      <dsp:nvSpPr>
        <dsp:cNvPr id="0" name=""/>
        <dsp:cNvSpPr/>
      </dsp:nvSpPr>
      <dsp:spPr>
        <a:xfrm>
          <a:off x="5529326" y="6182126"/>
          <a:ext cx="1343163" cy="67158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七女曾嬌娥</a:t>
          </a:r>
        </a:p>
      </dsp:txBody>
      <dsp:txXfrm>
        <a:off x="5548996" y="6201796"/>
        <a:ext cx="1303823" cy="632241"/>
      </dsp:txXfrm>
    </dsp:sp>
    <dsp:sp modelId="{A975AACA-63C7-4EFD-92E0-FE17BA6F6BB1}">
      <dsp:nvSpPr>
        <dsp:cNvPr id="0" name=""/>
        <dsp:cNvSpPr/>
      </dsp:nvSpPr>
      <dsp:spPr>
        <a:xfrm rot="4769365">
          <a:off x="1907638" y="4675025"/>
          <a:ext cx="294525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945255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b="1" kern="1200"/>
        </a:p>
      </dsp:txBody>
      <dsp:txXfrm>
        <a:off x="3306634" y="4610207"/>
        <a:ext cx="147262" cy="147262"/>
      </dsp:txXfrm>
    </dsp:sp>
    <dsp:sp modelId="{8869D515-0A97-495A-820A-79D7B2BEFB9C}">
      <dsp:nvSpPr>
        <dsp:cNvPr id="0" name=""/>
        <dsp:cNvSpPr/>
      </dsp:nvSpPr>
      <dsp:spPr>
        <a:xfrm>
          <a:off x="3648898" y="5795967"/>
          <a:ext cx="1343163" cy="671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/>
            <a:t>十八世曾仁</a:t>
          </a:r>
        </a:p>
      </dsp:txBody>
      <dsp:txXfrm>
        <a:off x="3668568" y="5815637"/>
        <a:ext cx="1303823" cy="632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3984DB4-3AA5-41F8-ABFF-44189487080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2024/1/22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AAD605A-0A28-48D3-854F-4FDF8C1733EE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3199CD-3E1B-4AE6-990F-76F925F5EA9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139AE3-CE51-4CE0-B20B-8685CFA4CB30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BBDF3FC-961F-4D1B-9198-F96CFC56A158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3BC660E-D67A-4A05-BC76-82673E5A4090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A2AA54E-1096-4023-AA6A-AF9E8353DDEF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D8C706-304F-48AF-8B93-4DF487C770C5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A47CA53-9C41-4E7E-9C82-73E3DA673586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BC60868-E9F8-4441-A0EE-DFF98FF04964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71D2C9-D7F9-4E47-8DC0-679D10025003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0BC9F9-C2D1-4EAA-B5EF-7972108C87E7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D276201-65D9-4F91-B053-C3BB89461A42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B52777B-FFBE-4070-AC71-C493A55733E7}" type="datetime1">
              <a:rPr lang="zh-TW" altLang="en-US" smtClean="0"/>
              <a:pPr/>
              <a:t>2024/1/22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8F%B8%E6%B3%95%E9%99%A2%E5%A4%A7%E6%B3%95%E5%AE%98" TargetMode="External"/><Relationship Id="rId2" Type="http://schemas.openxmlformats.org/officeDocument/2006/relationships/hyperlink" Target="https://zh.wikipedia.org/wiki/%E5%8F%B8%E6%B3%95%E9%99%A2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9205662" cy="28956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民國</a:t>
            </a:r>
            <a:r>
              <a:rPr lang="en-US" altLang="zh-TW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113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</a:t>
            </a:r>
            <a:b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大埔厝家族聚餐活動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-1</a:t>
            </a:r>
            <a:b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zh-TW" altLang="en-US" sz="44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altLang="zh-TW" dirty="0"/>
          </a:p>
          <a:p>
            <a:pPr rtl="0"/>
            <a:endParaRPr lang="zh-TW" altLang="it-IT" sz="32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7E6108-631A-985A-87DC-A1AD66F4A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90" y="642434"/>
            <a:ext cx="5760639" cy="39369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839981-F18A-51D2-FD90-D86DE7DE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908720"/>
            <a:ext cx="3526047" cy="504056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0A55094-8117-CBE1-6CDC-842521881CE1}"/>
              </a:ext>
            </a:extLst>
          </p:cNvPr>
          <p:cNvSpPr txBox="1"/>
          <p:nvPr/>
        </p:nvSpPr>
        <p:spPr>
          <a:xfrm>
            <a:off x="4078188" y="1268760"/>
            <a:ext cx="187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左側照片：</a:t>
            </a:r>
            <a:endParaRPr lang="en-US" altLang="zh-TW" sz="2400" dirty="0">
              <a:solidFill>
                <a:srgbClr val="FF0000"/>
              </a:solidFill>
              <a:latin typeface="+mn-ea"/>
            </a:endParaRPr>
          </a:p>
          <a:p>
            <a:endParaRPr lang="en-US" altLang="zh-TW" sz="2400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黃曾血與胞姐合照，推測時間約為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1926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C28C9F4-C089-0174-B990-A64632D0110D}"/>
              </a:ext>
            </a:extLst>
          </p:cNvPr>
          <p:cNvSpPr txBox="1"/>
          <p:nvPr/>
        </p:nvSpPr>
        <p:spPr>
          <a:xfrm>
            <a:off x="6814492" y="4836601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上方照片：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黃曾血手抱長子曾紹洲，與姐妹合照，時間約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1928-1929</a:t>
            </a:r>
            <a:endParaRPr lang="zh-TW" altLang="en-US" sz="2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9" name="箭號: 向左 8">
            <a:extLst>
              <a:ext uri="{FF2B5EF4-FFF2-40B4-BE49-F238E27FC236}">
                <a16:creationId xmlns:a16="http://schemas.microsoft.com/office/drawing/2014/main" id="{800A633B-B6A1-32DA-41CD-72FE4F54D13D}"/>
              </a:ext>
            </a:extLst>
          </p:cNvPr>
          <p:cNvSpPr/>
          <p:nvPr/>
        </p:nvSpPr>
        <p:spPr>
          <a:xfrm>
            <a:off x="4164248" y="1700808"/>
            <a:ext cx="417996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箭號: 向上 9">
            <a:extLst>
              <a:ext uri="{FF2B5EF4-FFF2-40B4-BE49-F238E27FC236}">
                <a16:creationId xmlns:a16="http://schemas.microsoft.com/office/drawing/2014/main" id="{BD8BC6F7-7262-AFC7-650D-3C381DAA2630}"/>
              </a:ext>
            </a:extLst>
          </p:cNvPr>
          <p:cNvSpPr/>
          <p:nvPr/>
        </p:nvSpPr>
        <p:spPr>
          <a:xfrm>
            <a:off x="8473894" y="4836601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4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37F1D10-3ADF-F2B8-A9D4-BEDA564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94274"/>
              </p:ext>
            </p:extLst>
          </p:nvPr>
        </p:nvGraphicFramePr>
        <p:xfrm>
          <a:off x="1269876" y="980728"/>
          <a:ext cx="9505056" cy="5747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6">
                  <a:extLst>
                    <a:ext uri="{9D8B030D-6E8A-4147-A177-3AD203B41FA5}">
                      <a16:colId xmlns:a16="http://schemas.microsoft.com/office/drawing/2014/main" val="1837516904"/>
                    </a:ext>
                  </a:extLst>
                </a:gridCol>
                <a:gridCol w="2576373">
                  <a:extLst>
                    <a:ext uri="{9D8B030D-6E8A-4147-A177-3AD203B41FA5}">
                      <a16:colId xmlns:a16="http://schemas.microsoft.com/office/drawing/2014/main" val="142373210"/>
                    </a:ext>
                  </a:extLst>
                </a:gridCol>
                <a:gridCol w="2728793">
                  <a:extLst>
                    <a:ext uri="{9D8B030D-6E8A-4147-A177-3AD203B41FA5}">
                      <a16:colId xmlns:a16="http://schemas.microsoft.com/office/drawing/2014/main" val="1613194825"/>
                    </a:ext>
                  </a:extLst>
                </a:gridCol>
                <a:gridCol w="2359114">
                  <a:extLst>
                    <a:ext uri="{9D8B030D-6E8A-4147-A177-3AD203B41FA5}">
                      <a16:colId xmlns:a16="http://schemas.microsoft.com/office/drawing/2014/main" val="322611357"/>
                    </a:ext>
                  </a:extLst>
                </a:gridCol>
              </a:tblGrid>
              <a:tr h="20156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1941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12/7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日本偷襲珍珠港事件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526209042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三舅黃靖雄出生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月中途島海戰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1559489657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1943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11/25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美軍首度空襲台灣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99757561"/>
                  </a:ext>
                </a:extLst>
              </a:tr>
              <a:tr h="102326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1944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美軍海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尼米茲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、陸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麥克阿瑟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辯論是否登陸台灣，制定「堤路作戰計畫」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2129097341"/>
                  </a:ext>
                </a:extLst>
              </a:tr>
              <a:tr h="216455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小舅廖海星出生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5/26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恩民五伯父陳清文於美軍空襲潭子製糖所時罹難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3-6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月美軍登陸沖繩戰役，日本軍民死傷超過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萬。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台灣末代總督安藤利吉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(1944/12/ 30-1945 /10/25)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台灣省行政公署行政長官陳儀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34812359"/>
                  </a:ext>
                </a:extLst>
              </a:tr>
              <a:tr h="59997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二二八事件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國民政府主席蔣中正</a:t>
                      </a: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936476477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CEE56E5-3370-C25C-AFC6-1DA29FCD4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9403"/>
              </p:ext>
            </p:extLst>
          </p:nvPr>
        </p:nvGraphicFramePr>
        <p:xfrm>
          <a:off x="1269877" y="316809"/>
          <a:ext cx="9505056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0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37F1D10-3ADF-F2B8-A9D4-BEDA5649421B}"/>
              </a:ext>
            </a:extLst>
          </p:cNvPr>
          <p:cNvGraphicFramePr>
            <a:graphicFrameLocks noGrp="1"/>
          </p:cNvGraphicFramePr>
          <p:nvPr/>
        </p:nvGraphicFramePr>
        <p:xfrm>
          <a:off x="1269876" y="980728"/>
          <a:ext cx="9505056" cy="5747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776">
                  <a:extLst>
                    <a:ext uri="{9D8B030D-6E8A-4147-A177-3AD203B41FA5}">
                      <a16:colId xmlns:a16="http://schemas.microsoft.com/office/drawing/2014/main" val="1837516904"/>
                    </a:ext>
                  </a:extLst>
                </a:gridCol>
                <a:gridCol w="2576373">
                  <a:extLst>
                    <a:ext uri="{9D8B030D-6E8A-4147-A177-3AD203B41FA5}">
                      <a16:colId xmlns:a16="http://schemas.microsoft.com/office/drawing/2014/main" val="142373210"/>
                    </a:ext>
                  </a:extLst>
                </a:gridCol>
                <a:gridCol w="2728793">
                  <a:extLst>
                    <a:ext uri="{9D8B030D-6E8A-4147-A177-3AD203B41FA5}">
                      <a16:colId xmlns:a16="http://schemas.microsoft.com/office/drawing/2014/main" val="1613194825"/>
                    </a:ext>
                  </a:extLst>
                </a:gridCol>
                <a:gridCol w="2359114">
                  <a:extLst>
                    <a:ext uri="{9D8B030D-6E8A-4147-A177-3AD203B41FA5}">
                      <a16:colId xmlns:a16="http://schemas.microsoft.com/office/drawing/2014/main" val="322611357"/>
                    </a:ext>
                  </a:extLst>
                </a:gridCol>
              </a:tblGrid>
              <a:tr h="20156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1941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12/7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日本偷襲珍珠港事件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526209042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三舅黃靖雄出生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月中途島海戰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1559489657"/>
                  </a:ext>
                </a:extLst>
              </a:tr>
              <a:tr h="70562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1943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11/25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美軍首度空襲台灣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99757561"/>
                  </a:ext>
                </a:extLst>
              </a:tr>
              <a:tr h="102326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1944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美軍海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尼米茲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、陸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麥克阿瑟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辯論是否登陸台灣，制定「堤路作戰計畫」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2129097341"/>
                  </a:ext>
                </a:extLst>
              </a:tr>
              <a:tr h="216455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小舅廖海星出生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5/26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恩民五伯父陳清文於美軍空襲潭子製糖所時罹難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3-6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月美軍登陸沖繩戰役，日本軍民死傷超過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萬。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台灣末代總督安藤利吉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(1944/12/ 30-1945 /10/25)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台灣省行政公署行政長官陳儀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3034812359"/>
                  </a:ext>
                </a:extLst>
              </a:tr>
              <a:tr h="59997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二二八事件</a:t>
                      </a:r>
                    </a:p>
                  </a:txBody>
                  <a:tcPr marL="63197" marR="63197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國民政府主席蔣中正</a:t>
                      </a:r>
                    </a:p>
                  </a:txBody>
                  <a:tcPr marL="63197" marR="63197" marT="0" marB="0"/>
                </a:tc>
                <a:extLst>
                  <a:ext uri="{0D108BD9-81ED-4DB2-BD59-A6C34878D82A}">
                    <a16:rowId xmlns:a16="http://schemas.microsoft.com/office/drawing/2014/main" val="936476477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CEE56E5-3370-C25C-AFC6-1DA29FCD4755}"/>
              </a:ext>
            </a:extLst>
          </p:cNvPr>
          <p:cNvGraphicFramePr>
            <a:graphicFrameLocks noGrp="1"/>
          </p:cNvGraphicFramePr>
          <p:nvPr/>
        </p:nvGraphicFramePr>
        <p:xfrm>
          <a:off x="1269877" y="316809"/>
          <a:ext cx="9505056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6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118E3B54-CD02-402C-8416-78A62DF8A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08418"/>
            <a:ext cx="8280920" cy="6749582"/>
          </a:xfr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E847354-CD21-49A4-89C9-1681A3119620}"/>
              </a:ext>
            </a:extLst>
          </p:cNvPr>
          <p:cNvSpPr txBox="1"/>
          <p:nvPr/>
        </p:nvSpPr>
        <p:spPr>
          <a:xfrm>
            <a:off x="9331633" y="188640"/>
            <a:ext cx="25506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FF00"/>
                </a:solidFill>
              </a:rPr>
              <a:t>1</a:t>
            </a:r>
            <a:r>
              <a:rPr lang="zh-TW" altLang="en-US" sz="2000" dirty="0">
                <a:solidFill>
                  <a:srgbClr val="FFFF00"/>
                </a:solidFill>
              </a:rPr>
              <a:t>、</a:t>
            </a:r>
            <a:r>
              <a:rPr lang="zh-TW" altLang="en-US" sz="2000" dirty="0">
                <a:solidFill>
                  <a:schemeClr val="accent3"/>
                </a:solidFill>
              </a:rPr>
              <a:t>潭子糖廠</a:t>
            </a:r>
            <a:endParaRPr lang="en-US" altLang="zh-TW" sz="2000" dirty="0">
              <a:solidFill>
                <a:schemeClr val="accent3"/>
              </a:solidFill>
            </a:endParaRPr>
          </a:p>
          <a:p>
            <a:r>
              <a:rPr lang="en-US" altLang="zh-TW" sz="2000" dirty="0">
                <a:solidFill>
                  <a:schemeClr val="accent3"/>
                </a:solidFill>
              </a:rPr>
              <a:t>2</a:t>
            </a:r>
            <a:r>
              <a:rPr lang="zh-TW" altLang="en-US" sz="2000" dirty="0">
                <a:solidFill>
                  <a:schemeClr val="accent3"/>
                </a:solidFill>
              </a:rPr>
              <a:t>、清泉崗支線鐵路</a:t>
            </a:r>
            <a:endParaRPr lang="en-US" altLang="zh-TW" sz="2000" dirty="0">
              <a:solidFill>
                <a:schemeClr val="accent3"/>
              </a:solidFill>
            </a:endParaRPr>
          </a:p>
          <a:p>
            <a:r>
              <a:rPr lang="en-US" altLang="zh-TW" sz="2000" dirty="0">
                <a:solidFill>
                  <a:schemeClr val="accent3"/>
                </a:solidFill>
              </a:rPr>
              <a:t>       (</a:t>
            </a:r>
            <a:r>
              <a:rPr lang="zh-TW" altLang="en-US" sz="2000" dirty="0">
                <a:solidFill>
                  <a:schemeClr val="accent3"/>
                </a:solidFill>
              </a:rPr>
              <a:t>潭雅神自行車道</a:t>
            </a:r>
            <a:r>
              <a:rPr lang="en-US" altLang="zh-TW" sz="2000" dirty="0">
                <a:solidFill>
                  <a:schemeClr val="accent3"/>
                </a:solidFill>
              </a:rPr>
              <a:t>)</a:t>
            </a:r>
          </a:p>
          <a:p>
            <a:r>
              <a:rPr lang="en-US" altLang="zh-TW" sz="2000" dirty="0">
                <a:solidFill>
                  <a:schemeClr val="accent3"/>
                </a:solidFill>
              </a:rPr>
              <a:t>3</a:t>
            </a:r>
            <a:r>
              <a:rPr lang="zh-TW" altLang="en-US" sz="2000" dirty="0">
                <a:solidFill>
                  <a:schemeClr val="accent3"/>
                </a:solidFill>
              </a:rPr>
              <a:t>、中山路</a:t>
            </a:r>
            <a:r>
              <a:rPr lang="en-US" altLang="zh-TW" sz="2000" dirty="0">
                <a:solidFill>
                  <a:schemeClr val="accent3"/>
                </a:solidFill>
              </a:rPr>
              <a:t>(</a:t>
            </a:r>
            <a:r>
              <a:rPr lang="zh-TW" altLang="en-US" sz="2000" dirty="0">
                <a:solidFill>
                  <a:schemeClr val="accent3"/>
                </a:solidFill>
              </a:rPr>
              <a:t>台三線</a:t>
            </a:r>
            <a:r>
              <a:rPr lang="en-US" altLang="zh-TW" sz="2000" dirty="0">
                <a:solidFill>
                  <a:srgbClr val="FFFF00"/>
                </a:solidFill>
              </a:rPr>
              <a:t>)</a:t>
            </a:r>
          </a:p>
          <a:p>
            <a:r>
              <a:rPr lang="en-US" altLang="zh-TW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1945.5.26</a:t>
            </a:r>
          </a:p>
          <a:p>
            <a:r>
              <a:rPr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250</a:t>
            </a:r>
            <a:r>
              <a:rPr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磅緩降破壞彈</a:t>
            </a:r>
          </a:p>
        </p:txBody>
      </p:sp>
      <p:pic>
        <p:nvPicPr>
          <p:cNvPr id="4" name="內容版面配置區 9">
            <a:extLst>
              <a:ext uri="{FF2B5EF4-FFF2-40B4-BE49-F238E27FC236}">
                <a16:creationId xmlns:a16="http://schemas.microsoft.com/office/drawing/2014/main" id="{B4AA075D-46AC-484A-871C-4CC02FF07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28" y="2120728"/>
            <a:ext cx="1752632" cy="47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3CB897A-2831-4418-C5F2-DD7ECEB05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983F7E2-4595-DC0E-7BE7-15345B8E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77404"/>
              </p:ext>
            </p:extLst>
          </p:nvPr>
        </p:nvGraphicFramePr>
        <p:xfrm>
          <a:off x="837828" y="663918"/>
          <a:ext cx="10585176" cy="6252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3945">
                  <a:extLst>
                    <a:ext uri="{9D8B030D-6E8A-4147-A177-3AD203B41FA5}">
                      <a16:colId xmlns:a16="http://schemas.microsoft.com/office/drawing/2014/main" val="2646325670"/>
                    </a:ext>
                  </a:extLst>
                </a:gridCol>
                <a:gridCol w="2096575">
                  <a:extLst>
                    <a:ext uri="{9D8B030D-6E8A-4147-A177-3AD203B41FA5}">
                      <a16:colId xmlns:a16="http://schemas.microsoft.com/office/drawing/2014/main" val="2719970818"/>
                    </a:ext>
                  </a:extLst>
                </a:gridCol>
                <a:gridCol w="3739056">
                  <a:extLst>
                    <a:ext uri="{9D8B030D-6E8A-4147-A177-3AD203B41FA5}">
                      <a16:colId xmlns:a16="http://schemas.microsoft.com/office/drawing/2014/main" val="1582634984"/>
                    </a:ext>
                  </a:extLst>
                </a:gridCol>
                <a:gridCol w="2165600">
                  <a:extLst>
                    <a:ext uri="{9D8B030D-6E8A-4147-A177-3AD203B41FA5}">
                      <a16:colId xmlns:a16="http://schemas.microsoft.com/office/drawing/2014/main" val="1287956346"/>
                    </a:ext>
                  </a:extLst>
                </a:gridCol>
              </a:tblGrid>
              <a:tr h="55437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蔣中正當選行憲後第一任總統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962358944"/>
                  </a:ext>
                </a:extLst>
              </a:tr>
              <a:tr h="85715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1949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台灣省戒嚴令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(1949/5/20-1987-7/15)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1/22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蔣中正總統宣布下野，由李宗仁副總統為代理總統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382039815"/>
                  </a:ext>
                </a:extLst>
              </a:tr>
              <a:tr h="91258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月蔣中正總統復行視事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陳儀意圖投共被押來台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6/18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槍決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韓戰爆發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4024946271"/>
                  </a:ext>
                </a:extLst>
              </a:tr>
              <a:tr h="729000">
                <a:tc>
                  <a:txBody>
                    <a:bodyPr/>
                    <a:lstStyle/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41)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1953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42)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曾衍彰出生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第三代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曾衍嘉出生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第三代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3381912844"/>
                  </a:ext>
                </a:extLst>
              </a:tr>
              <a:tr h="209020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43)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何麗娟、曾仁俞出生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蔣中正當選第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任總統</a:t>
                      </a:r>
                    </a:p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1954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月，</a:t>
                      </a:r>
                      <a:r>
                        <a:rPr lang="en-US" sz="1800" b="1" kern="10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 tooltip="司法院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司法院</a:t>
                      </a:r>
                      <a:r>
                        <a:rPr lang="en-US" sz="1800" b="1" kern="10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3" tooltip="司法院大法官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大法官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作成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《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釋字第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31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號解釋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》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，中央民意代表在舉行下屆選舉之障礙現在尚未掃除前繼續行使職權，無須改選。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中美共同防禦條約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(1954/12/3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簽訂，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1980/1/1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終止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莊中正總統</a:t>
                      </a: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397744983"/>
                  </a:ext>
                </a:extLst>
              </a:tr>
              <a:tr h="55437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何麗華出生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八二三砲戰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4251454377"/>
                  </a:ext>
                </a:extLst>
              </a:tr>
              <a:tr h="554376"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1959</a:t>
                      </a:r>
                      <a:r>
                        <a:rPr lang="zh-TW" alt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48)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陳孟凱、何孟宗出生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八七水災</a:t>
                      </a:r>
                    </a:p>
                  </a:txBody>
                  <a:tcPr marL="43012" marR="43012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012" marR="43012" marT="0" marB="0"/>
                </a:tc>
                <a:extLst>
                  <a:ext uri="{0D108BD9-81ED-4DB2-BD59-A6C34878D82A}">
                    <a16:rowId xmlns:a16="http://schemas.microsoft.com/office/drawing/2014/main" val="19820221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968A000-FBD9-EB33-32AE-4BB6D6656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698062"/>
              </p:ext>
            </p:extLst>
          </p:nvPr>
        </p:nvGraphicFramePr>
        <p:xfrm>
          <a:off x="799189" y="0"/>
          <a:ext cx="10623815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0927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7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E6D9DD-C90B-29F0-8D76-58E5C460F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70"/>
            <a:ext cx="8182644" cy="629159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43C16E8-E3B8-6850-E29D-6DB668086E5E}"/>
              </a:ext>
            </a:extLst>
          </p:cNvPr>
          <p:cNvSpPr txBox="1"/>
          <p:nvPr/>
        </p:nvSpPr>
        <p:spPr>
          <a:xfrm>
            <a:off x="8886442" y="1340768"/>
            <a:ext cx="24482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左側照片：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1957(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民國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春節合照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收養女兒例，春節回親生本家。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8B00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大家拍照都好嚴肅哦！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675388-AA42-3296-4BF5-AA67150F1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86" y="1772816"/>
            <a:ext cx="43895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40B7B66-6244-B901-84E1-48F2D744B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62756"/>
              </p:ext>
            </p:extLst>
          </p:nvPr>
        </p:nvGraphicFramePr>
        <p:xfrm>
          <a:off x="909835" y="852558"/>
          <a:ext cx="10369153" cy="5041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95">
                  <a:extLst>
                    <a:ext uri="{9D8B030D-6E8A-4147-A177-3AD203B41FA5}">
                      <a16:colId xmlns:a16="http://schemas.microsoft.com/office/drawing/2014/main" val="2186074916"/>
                    </a:ext>
                  </a:extLst>
                </a:gridCol>
                <a:gridCol w="2832042">
                  <a:extLst>
                    <a:ext uri="{9D8B030D-6E8A-4147-A177-3AD203B41FA5}">
                      <a16:colId xmlns:a16="http://schemas.microsoft.com/office/drawing/2014/main" val="1754938014"/>
                    </a:ext>
                  </a:extLst>
                </a:gridCol>
                <a:gridCol w="2999590">
                  <a:extLst>
                    <a:ext uri="{9D8B030D-6E8A-4147-A177-3AD203B41FA5}">
                      <a16:colId xmlns:a16="http://schemas.microsoft.com/office/drawing/2014/main" val="2316295660"/>
                    </a:ext>
                  </a:extLst>
                </a:gridCol>
                <a:gridCol w="2593226">
                  <a:extLst>
                    <a:ext uri="{9D8B030D-6E8A-4147-A177-3AD203B41FA5}">
                      <a16:colId xmlns:a16="http://schemas.microsoft.com/office/drawing/2014/main" val="1318398229"/>
                    </a:ext>
                  </a:extLst>
                </a:gridCol>
              </a:tblGrid>
              <a:tr h="128029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49)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修改臨時條款，不受憲法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47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條連任一次限制，蔣中正當選第三任總統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美國艾森豪總統訪台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4975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1966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黃健治、陳恩民出生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蔣中正當選第四任總統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516024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三舅黃靖雄結婚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95775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57)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1969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58)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59)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十八世祖黃郡王過世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黃朝啟出生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黃朝亮出生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7167793"/>
                  </a:ext>
                </a:extLst>
              </a:tr>
              <a:tr h="77294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1971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聯合國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2758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號決議，退出聯合國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703386"/>
                  </a:ext>
                </a:extLst>
              </a:tr>
              <a:tr h="77294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61)</a:t>
                      </a:r>
                    </a:p>
                    <a:p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1973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63)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黃朝信出生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蔣中正當選第五任總統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338323"/>
                  </a:ext>
                </a:extLst>
              </a:tr>
              <a:tr h="671799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1975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64)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黃貞綾出生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4/5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蔣中正總統過世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嚴家淦繼任總統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2799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01F3F1B-79F8-3640-7D27-BF959F4CF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617266"/>
              </p:ext>
            </p:extLst>
          </p:nvPr>
        </p:nvGraphicFramePr>
        <p:xfrm>
          <a:off x="911628" y="188640"/>
          <a:ext cx="1036915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611">
                  <a:extLst>
                    <a:ext uri="{9D8B030D-6E8A-4147-A177-3AD203B41FA5}">
                      <a16:colId xmlns:a16="http://schemas.microsoft.com/office/drawing/2014/main" val="2482074416"/>
                    </a:ext>
                  </a:extLst>
                </a:gridCol>
                <a:gridCol w="2854917">
                  <a:extLst>
                    <a:ext uri="{9D8B030D-6E8A-4147-A177-3AD203B41FA5}">
                      <a16:colId xmlns:a16="http://schemas.microsoft.com/office/drawing/2014/main" val="140132883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1529265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84209899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6388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6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A31A38-9535-54E3-7BD0-E73E9DCEC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" y="844745"/>
            <a:ext cx="5705856" cy="39989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A8B2F1-745F-DC38-6D45-B806EE902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72" y="2611190"/>
            <a:ext cx="4381500" cy="4219575"/>
          </a:xfrm>
          <a:prstGeom prst="rect">
            <a:avLst/>
          </a:prstGeom>
        </p:spPr>
      </p:pic>
      <p:sp>
        <p:nvSpPr>
          <p:cNvPr id="5" name="箭號: 向左 4">
            <a:extLst>
              <a:ext uri="{FF2B5EF4-FFF2-40B4-BE49-F238E27FC236}">
                <a16:creationId xmlns:a16="http://schemas.microsoft.com/office/drawing/2014/main" id="{A32FBBAF-AC6F-FE9E-2B0D-7686178DEE62}"/>
              </a:ext>
            </a:extLst>
          </p:cNvPr>
          <p:cNvSpPr/>
          <p:nvPr/>
        </p:nvSpPr>
        <p:spPr>
          <a:xfrm>
            <a:off x="5878388" y="1097741"/>
            <a:ext cx="633733" cy="3074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2BFC2268-F5C8-2457-B9F2-4A5AE81AEFD4}"/>
              </a:ext>
            </a:extLst>
          </p:cNvPr>
          <p:cNvSpPr/>
          <p:nvPr/>
        </p:nvSpPr>
        <p:spPr>
          <a:xfrm>
            <a:off x="7030516" y="5301208"/>
            <a:ext cx="61836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6A8EE7D-CB05-8BAE-9A8A-6B1C7A787818}"/>
              </a:ext>
            </a:extLst>
          </p:cNvPr>
          <p:cNvSpPr txBox="1"/>
          <p:nvPr/>
        </p:nvSpPr>
        <p:spPr>
          <a:xfrm>
            <a:off x="3695029" y="29457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</a:rPr>
              <a:t>全民反攻大陸的年代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066AA5A-314C-AC4F-A0CC-076C1005A596}"/>
              </a:ext>
            </a:extLst>
          </p:cNvPr>
          <p:cNvSpPr txBox="1"/>
          <p:nvPr/>
        </p:nvSpPr>
        <p:spPr>
          <a:xfrm>
            <a:off x="6575349" y="92735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1956(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45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)</a:t>
            </a:r>
          </a:p>
          <a:p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陳文圖官田入伍訓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38433D9-549E-9B42-3132-0773635EBE9F}"/>
              </a:ext>
            </a:extLst>
          </p:cNvPr>
          <p:cNvSpPr txBox="1"/>
          <p:nvPr/>
        </p:nvSpPr>
        <p:spPr>
          <a:xfrm>
            <a:off x="3934172" y="5335843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1965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54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)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黃靖雄預官春節返鄉</a:t>
            </a:r>
          </a:p>
        </p:txBody>
      </p:sp>
    </p:spTree>
    <p:extLst>
      <p:ext uri="{BB962C8B-B14F-4D97-AF65-F5344CB8AC3E}">
        <p14:creationId xmlns:p14="http://schemas.microsoft.com/office/powerpoint/2010/main" val="5922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A5121E-7C78-363F-52A3-112940552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54" y="0"/>
            <a:ext cx="5153612" cy="48315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F30D88-B430-BC51-695E-CDADA9826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" y="0"/>
            <a:ext cx="4831511" cy="483151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E95BD4-3FD5-AD49-8518-F00B1E36BCD5}"/>
              </a:ext>
            </a:extLst>
          </p:cNvPr>
          <p:cNvSpPr txBox="1"/>
          <p:nvPr/>
        </p:nvSpPr>
        <p:spPr>
          <a:xfrm>
            <a:off x="3574132" y="61704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1965(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54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chemeClr val="accent3"/>
                </a:solidFill>
                <a:latin typeface="+mn-ea"/>
              </a:rPr>
              <a:t>)</a:t>
            </a:r>
            <a:r>
              <a:rPr lang="zh-TW" altLang="en-US" sz="2800" dirty="0">
                <a:solidFill>
                  <a:schemeClr val="accent3"/>
                </a:solidFill>
                <a:latin typeface="+mn-ea"/>
              </a:rPr>
              <a:t>春節家族合照</a:t>
            </a:r>
          </a:p>
        </p:txBody>
      </p:sp>
      <p:sp>
        <p:nvSpPr>
          <p:cNvPr id="2" name="箭號: 向上 1">
            <a:extLst>
              <a:ext uri="{FF2B5EF4-FFF2-40B4-BE49-F238E27FC236}">
                <a16:creationId xmlns:a16="http://schemas.microsoft.com/office/drawing/2014/main" id="{A766EAE6-FEEE-3533-3F53-F5C4914337B3}"/>
              </a:ext>
            </a:extLst>
          </p:cNvPr>
          <p:cNvSpPr/>
          <p:nvPr/>
        </p:nvSpPr>
        <p:spPr>
          <a:xfrm>
            <a:off x="3214092" y="6288050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8B5B33-4359-4AFB-7612-386BB3A71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852936"/>
            <a:ext cx="3240360" cy="32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60C55B-C9C2-478B-BE36-D8E6DA9B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程序表：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3DF7E6-E01D-5FE2-9D61-55119D22F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chemeClr val="accent3"/>
                </a:solidFill>
              </a:rPr>
              <a:t>開場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長輩致詞，各家族成員現況簡介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家族喜事分享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家族老照片回顧與台灣歷史的關連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五年級生的印象與回憶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</a:rPr>
              <a:t>想聽大家說看看</a:t>
            </a:r>
            <a:endParaRPr lang="en-US" altLang="zh-TW" sz="2800" b="1" dirty="0">
              <a:solidFill>
                <a:schemeClr val="accent3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65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570C16-F500-56EB-7AC8-840FD980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6" y="22265"/>
            <a:ext cx="7413683" cy="556568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37AFB70-91DB-EDB8-8E32-84E54045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0"/>
            <a:ext cx="4294213" cy="5970838"/>
          </a:xfrm>
          <a:prstGeom prst="rect">
            <a:avLst/>
          </a:prstGeom>
        </p:spPr>
      </p:pic>
      <p:sp>
        <p:nvSpPr>
          <p:cNvPr id="2" name="箭號: 向上 1">
            <a:extLst>
              <a:ext uri="{FF2B5EF4-FFF2-40B4-BE49-F238E27FC236}">
                <a16:creationId xmlns:a16="http://schemas.microsoft.com/office/drawing/2014/main" id="{9A4401A9-A6F7-C43D-1D77-D29F70265DCA}"/>
              </a:ext>
            </a:extLst>
          </p:cNvPr>
          <p:cNvSpPr/>
          <p:nvPr/>
        </p:nvSpPr>
        <p:spPr>
          <a:xfrm>
            <a:off x="405780" y="5609044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85B8F95-5C82-14E2-421B-3A2FAD693F5C}"/>
              </a:ext>
            </a:extLst>
          </p:cNvPr>
          <p:cNvSpPr txBox="1"/>
          <p:nvPr/>
        </p:nvSpPr>
        <p:spPr>
          <a:xfrm>
            <a:off x="765820" y="558924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56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年，黃靖雄、游淑和結婚家族合照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7E240E1-3869-D943-8936-F6D7413D0974}"/>
              </a:ext>
            </a:extLst>
          </p:cNvPr>
          <p:cNvSpPr/>
          <p:nvPr/>
        </p:nvSpPr>
        <p:spPr>
          <a:xfrm>
            <a:off x="7465853" y="5609044"/>
            <a:ext cx="33033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07A7E95-3DBE-5197-5E78-6A43EBFAED81}"/>
              </a:ext>
            </a:extLst>
          </p:cNvPr>
          <p:cNvSpPr txBox="1"/>
          <p:nvPr/>
        </p:nvSpPr>
        <p:spPr>
          <a:xfrm>
            <a:off x="5950396" y="6004738"/>
            <a:ext cx="6091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約民國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B00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年，堂、表兄弟姐妹暑假回阿嬤家快樂合照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20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6DD9B8-256C-2C6F-5DB8-382A92CC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5" y="21932"/>
            <a:ext cx="5421485" cy="39831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4A703A0-0DBD-42AE-4F18-DFD8DB6DE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5" y="21932"/>
            <a:ext cx="3634426" cy="52988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ED02442-ABCE-316F-0323-CCF2B5B71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91" y="3583338"/>
            <a:ext cx="4387788" cy="327466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F4C2DA1-6119-657E-FA04-5CF797D094C1}"/>
              </a:ext>
            </a:extLst>
          </p:cNvPr>
          <p:cNvSpPr txBox="1"/>
          <p:nvPr/>
        </p:nvSpPr>
        <p:spPr>
          <a:xfrm>
            <a:off x="1182519" y="6027003"/>
            <a:ext cx="252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大埔厝堂兄弟姐妹合照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60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)</a:t>
            </a:r>
            <a:endParaRPr lang="zh-TW" altLang="en-US" sz="2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DD5E637-343A-4C1C-2F11-B727B6BEEF99}"/>
              </a:ext>
            </a:extLst>
          </p:cNvPr>
          <p:cNvSpPr txBox="1"/>
          <p:nvPr/>
        </p:nvSpPr>
        <p:spPr>
          <a:xfrm>
            <a:off x="9790069" y="4141645"/>
            <a:ext cx="2074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  <a:latin typeface="+mn-ea"/>
              </a:rPr>
              <a:t>大埔厝阿公過世家族掃墓</a:t>
            </a:r>
            <a:r>
              <a:rPr lang="en-US" altLang="zh-TW" sz="2400" dirty="0">
                <a:solidFill>
                  <a:srgbClr val="FFC000"/>
                </a:solidFill>
                <a:latin typeface="+mn-ea"/>
              </a:rPr>
              <a:t>(</a:t>
            </a:r>
            <a:r>
              <a:rPr lang="zh-TW" altLang="en-US" sz="2400" dirty="0">
                <a:solidFill>
                  <a:srgbClr val="FFC000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rgbClr val="FFC000"/>
                </a:solidFill>
                <a:latin typeface="+mn-ea"/>
              </a:rPr>
              <a:t>58</a:t>
            </a:r>
            <a:r>
              <a:rPr lang="zh-TW" altLang="en-US" sz="2400" dirty="0">
                <a:solidFill>
                  <a:srgbClr val="FFC000"/>
                </a:solidFill>
                <a:latin typeface="+mn-ea"/>
              </a:rPr>
              <a:t>年</a:t>
            </a:r>
            <a:r>
              <a:rPr lang="en-US" altLang="zh-TW" sz="2400" dirty="0">
                <a:solidFill>
                  <a:srgbClr val="FFC000"/>
                </a:solidFill>
                <a:latin typeface="+mn-ea"/>
              </a:rPr>
              <a:t>)</a:t>
            </a:r>
            <a:endParaRPr lang="zh-TW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356CAD6-BA83-0A7F-3F42-2446219296A3}"/>
              </a:ext>
            </a:extLst>
          </p:cNvPr>
          <p:cNvSpPr txBox="1"/>
          <p:nvPr/>
        </p:nvSpPr>
        <p:spPr>
          <a:xfrm>
            <a:off x="3790156" y="476672"/>
            <a:ext cx="225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大埔厝阿嬤抱孫子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60</a:t>
            </a:r>
            <a:r>
              <a:rPr lang="zh-TW" altLang="en-US" sz="24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400" dirty="0">
                <a:solidFill>
                  <a:schemeClr val="accent3"/>
                </a:solidFill>
                <a:latin typeface="+mn-ea"/>
              </a:rPr>
              <a:t>)</a:t>
            </a:r>
            <a:endParaRPr lang="zh-TW" altLang="en-US" sz="2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0103B8E0-DABB-19D5-DA32-FC21A370616E}"/>
              </a:ext>
            </a:extLst>
          </p:cNvPr>
          <p:cNvSpPr/>
          <p:nvPr/>
        </p:nvSpPr>
        <p:spPr>
          <a:xfrm>
            <a:off x="3858335" y="1716502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上 12">
            <a:extLst>
              <a:ext uri="{FF2B5EF4-FFF2-40B4-BE49-F238E27FC236}">
                <a16:creationId xmlns:a16="http://schemas.microsoft.com/office/drawing/2014/main" id="{7D66B140-6E9E-9217-E4DC-EE6AB1A06B9B}"/>
              </a:ext>
            </a:extLst>
          </p:cNvPr>
          <p:cNvSpPr/>
          <p:nvPr/>
        </p:nvSpPr>
        <p:spPr>
          <a:xfrm>
            <a:off x="9406780" y="4141645"/>
            <a:ext cx="216024" cy="36747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C4F9FAF5-EEEF-36F3-C133-3C24498656A2}"/>
              </a:ext>
            </a:extLst>
          </p:cNvPr>
          <p:cNvSpPr/>
          <p:nvPr/>
        </p:nvSpPr>
        <p:spPr>
          <a:xfrm>
            <a:off x="3220547" y="5583143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2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F132D1-ABCB-9D45-5FE1-F13728D12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10" y="0"/>
            <a:ext cx="5209915" cy="396088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99F14A-57DC-C58B-3CC5-AACB81CEA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01" y="-67299"/>
            <a:ext cx="4486656" cy="31821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D11453C-3F05-20E8-ADAC-B61E5D7D5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" y="3675889"/>
            <a:ext cx="4267200" cy="31455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ABDF828-4D07-2FD4-3114-875BE842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8" y="2793903"/>
            <a:ext cx="3898776" cy="28803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A11C37-6E93-EAEB-D1D3-2B2272D167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891" y="3251825"/>
            <a:ext cx="2658071" cy="3627613"/>
          </a:xfrm>
          <a:prstGeom prst="rect">
            <a:avLst/>
          </a:prstGeom>
        </p:spPr>
      </p:pic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88EC7205-5C6C-D892-CC1F-1E1529FFB60E}"/>
              </a:ext>
            </a:extLst>
          </p:cNvPr>
          <p:cNvSpPr/>
          <p:nvPr/>
        </p:nvSpPr>
        <p:spPr>
          <a:xfrm>
            <a:off x="4524531" y="349245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2873DF29-1497-BBD5-0231-FE12D26F8154}"/>
              </a:ext>
            </a:extLst>
          </p:cNvPr>
          <p:cNvSpPr/>
          <p:nvPr/>
        </p:nvSpPr>
        <p:spPr>
          <a:xfrm>
            <a:off x="4412755" y="6486688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0AFA8EE7-1E60-2E22-D35B-BDEB3B0010CE}"/>
              </a:ext>
            </a:extLst>
          </p:cNvPr>
          <p:cNvSpPr/>
          <p:nvPr/>
        </p:nvSpPr>
        <p:spPr>
          <a:xfrm>
            <a:off x="8695258" y="5949280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2A882F69-0539-78D1-D63B-38B259EA3EB7}"/>
              </a:ext>
            </a:extLst>
          </p:cNvPr>
          <p:cNvSpPr/>
          <p:nvPr/>
        </p:nvSpPr>
        <p:spPr>
          <a:xfrm>
            <a:off x="6515400" y="972852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6B34B63-2498-153E-4887-EC18EDEA5B14}"/>
              </a:ext>
            </a:extLst>
          </p:cNvPr>
          <p:cNvSpPr txBox="1"/>
          <p:nvPr/>
        </p:nvSpPr>
        <p:spPr>
          <a:xfrm>
            <a:off x="5014292" y="260251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64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4DCADB5-B367-86E7-CA7C-85E38B9E3F5E}"/>
              </a:ext>
            </a:extLst>
          </p:cNvPr>
          <p:cNvSpPr txBox="1"/>
          <p:nvPr/>
        </p:nvSpPr>
        <p:spPr>
          <a:xfrm>
            <a:off x="5276630" y="880809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56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ACF36C-8CA2-FE56-5864-D83818AEF23B}"/>
              </a:ext>
            </a:extLst>
          </p:cNvPr>
          <p:cNvSpPr txBox="1"/>
          <p:nvPr/>
        </p:nvSpPr>
        <p:spPr>
          <a:xfrm>
            <a:off x="4908814" y="6397693"/>
            <a:ext cx="252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明德街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)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CB07B5A-D93D-24C9-0ED0-295D53C7CDBE}"/>
              </a:ext>
            </a:extLst>
          </p:cNvPr>
          <p:cNvSpPr txBox="1"/>
          <p:nvPr/>
        </p:nvSpPr>
        <p:spPr>
          <a:xfrm>
            <a:off x="4653160" y="2267416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65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92C841F-4A68-6E8F-EF1F-66DAB1E2FABB}"/>
              </a:ext>
            </a:extLst>
          </p:cNvPr>
          <p:cNvSpPr txBox="1"/>
          <p:nvPr/>
        </p:nvSpPr>
        <p:spPr>
          <a:xfrm>
            <a:off x="7436076" y="5881527"/>
            <a:ext cx="143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59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42BE7AF1-2C85-ED51-D6B8-6466D943B7F5}"/>
              </a:ext>
            </a:extLst>
          </p:cNvPr>
          <p:cNvSpPr/>
          <p:nvPr/>
        </p:nvSpPr>
        <p:spPr>
          <a:xfrm>
            <a:off x="5914546" y="2267416"/>
            <a:ext cx="239722" cy="4027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76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CD3D076-BA9B-9FC3-C816-E2E824C9A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38364"/>
              </p:ext>
            </p:extLst>
          </p:nvPr>
        </p:nvGraphicFramePr>
        <p:xfrm>
          <a:off x="981844" y="33031"/>
          <a:ext cx="1036915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611">
                  <a:extLst>
                    <a:ext uri="{9D8B030D-6E8A-4147-A177-3AD203B41FA5}">
                      <a16:colId xmlns:a16="http://schemas.microsoft.com/office/drawing/2014/main" val="3871787836"/>
                    </a:ext>
                  </a:extLst>
                </a:gridCol>
                <a:gridCol w="2854917">
                  <a:extLst>
                    <a:ext uri="{9D8B030D-6E8A-4147-A177-3AD203B41FA5}">
                      <a16:colId xmlns:a16="http://schemas.microsoft.com/office/drawing/2014/main" val="828225915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250399999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967672007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267722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ACA3665-E325-5A68-C796-5549DD9B9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184314"/>
              </p:ext>
            </p:extLst>
          </p:nvPr>
        </p:nvGraphicFramePr>
        <p:xfrm>
          <a:off x="981844" y="696950"/>
          <a:ext cx="10369153" cy="6171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441367275"/>
                    </a:ext>
                  </a:extLst>
                </a:gridCol>
                <a:gridCol w="2904129">
                  <a:extLst>
                    <a:ext uri="{9D8B030D-6E8A-4147-A177-3AD203B41FA5}">
                      <a16:colId xmlns:a16="http://schemas.microsoft.com/office/drawing/2014/main" val="3831518554"/>
                    </a:ext>
                  </a:extLst>
                </a:gridCol>
                <a:gridCol w="2999589">
                  <a:extLst>
                    <a:ext uri="{9D8B030D-6E8A-4147-A177-3AD203B41FA5}">
                      <a16:colId xmlns:a16="http://schemas.microsoft.com/office/drawing/2014/main" val="1856708218"/>
                    </a:ext>
                  </a:extLst>
                </a:gridCol>
                <a:gridCol w="2593227">
                  <a:extLst>
                    <a:ext uri="{9D8B030D-6E8A-4147-A177-3AD203B41FA5}">
                      <a16:colId xmlns:a16="http://schemas.microsoft.com/office/drawing/2014/main" val="504317493"/>
                    </a:ext>
                  </a:extLst>
                </a:gridCol>
              </a:tblGrid>
              <a:tr h="790243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1977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66)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蔣經國當選第六任總統</a:t>
                      </a:r>
                      <a:endParaRPr lang="zh-TW" sz="1800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</a:t>
                      </a:r>
                      <a:endParaRPr lang="zh-TW" sz="1800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740584"/>
                  </a:ext>
                </a:extLst>
              </a:tr>
              <a:tr h="1328183">
                <a:tc>
                  <a:txBody>
                    <a:bodyPr/>
                    <a:lstStyle/>
                    <a:p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1978</a:t>
                      </a:r>
                      <a:r>
                        <a:rPr lang="zh-TW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67)</a:t>
                      </a:r>
                      <a:endParaRPr lang="zh-TW" alt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曾文施出生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第四代最長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1978.12.16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美國宣佈將與中華民國斷交，與中華人民共和國建立正式外交關係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停止增額中央民意代表選舉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8118630"/>
                  </a:ext>
                </a:extLst>
              </a:tr>
              <a:tr h="879052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1979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68)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廖彥軍出生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第三代最小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)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台美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正式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斷交，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廢除共同防禦條約，美軍撤離台灣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1979.12.10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美麗島事件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351721"/>
                  </a:ext>
                </a:extLst>
              </a:tr>
              <a:tr h="795584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1984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73)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蔣經國當選第七任總統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078550"/>
                  </a:ext>
                </a:extLst>
              </a:tr>
              <a:tr h="1004770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1987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76)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7/15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蔣經國總統宣佈解嚴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013516"/>
                  </a:ext>
                </a:extLst>
              </a:tr>
              <a:tr h="1330186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1988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77)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1/13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蔣經國總統過世，李登輝繼任總統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李登輝繼任總統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216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1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088493-7260-A598-296E-0D251A262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816"/>
            <a:ext cx="4823463" cy="32221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848F67-0DF5-84F8-0A1D-ACA8BF905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-268"/>
            <a:ext cx="4892918" cy="35142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EE6D09-1779-DE3F-288B-6F78925DF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3347006"/>
            <a:ext cx="4921161" cy="3476907"/>
          </a:xfrm>
          <a:prstGeom prst="rect">
            <a:avLst/>
          </a:prstGeom>
        </p:spPr>
      </p:pic>
      <p:sp>
        <p:nvSpPr>
          <p:cNvPr id="10" name="箭號: 向左 9">
            <a:extLst>
              <a:ext uri="{FF2B5EF4-FFF2-40B4-BE49-F238E27FC236}">
                <a16:creationId xmlns:a16="http://schemas.microsoft.com/office/drawing/2014/main" id="{2CB26AC0-B1B0-4ECD-CA01-4030B6949584}"/>
              </a:ext>
            </a:extLst>
          </p:cNvPr>
          <p:cNvSpPr/>
          <p:nvPr/>
        </p:nvSpPr>
        <p:spPr>
          <a:xfrm>
            <a:off x="4951961" y="2132856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箭號: 向左 10">
            <a:extLst>
              <a:ext uri="{FF2B5EF4-FFF2-40B4-BE49-F238E27FC236}">
                <a16:creationId xmlns:a16="http://schemas.microsoft.com/office/drawing/2014/main" id="{98D87D6C-92C2-4F50-AA1B-09018F8F7A89}"/>
              </a:ext>
            </a:extLst>
          </p:cNvPr>
          <p:cNvSpPr/>
          <p:nvPr/>
        </p:nvSpPr>
        <p:spPr>
          <a:xfrm>
            <a:off x="4951962" y="3717032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B8CC7E9-9B60-B256-3D6E-C8EFFBD401F5}"/>
              </a:ext>
            </a:extLst>
          </p:cNvPr>
          <p:cNvSpPr/>
          <p:nvPr/>
        </p:nvSpPr>
        <p:spPr>
          <a:xfrm>
            <a:off x="6815953" y="332656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7A5D29B-EDC5-1E37-686C-6800E9D32BF0}"/>
              </a:ext>
            </a:extLst>
          </p:cNvPr>
          <p:cNvSpPr/>
          <p:nvPr/>
        </p:nvSpPr>
        <p:spPr>
          <a:xfrm>
            <a:off x="6769877" y="5669124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D4851AD-5F4E-991F-9A09-0DD28E848DF7}"/>
              </a:ext>
            </a:extLst>
          </p:cNvPr>
          <p:cNvSpPr txBox="1"/>
          <p:nvPr/>
        </p:nvSpPr>
        <p:spPr>
          <a:xfrm>
            <a:off x="5177642" y="243081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>
                <a:solidFill>
                  <a:schemeClr val="accent3"/>
                </a:solidFill>
                <a:latin typeface="+mn-ea"/>
              </a:rPr>
              <a:t>67</a:t>
            </a:r>
            <a:r>
              <a:rPr lang="zh-TW" altLang="en-US" sz="2000">
                <a:solidFill>
                  <a:schemeClr val="accent3"/>
                </a:solidFill>
                <a:latin typeface="+mn-ea"/>
              </a:rPr>
              <a:t>年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大豐汽車教練場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5C4396-FBE2-DE01-B8ED-7CF81EF0DB8D}"/>
              </a:ext>
            </a:extLst>
          </p:cNvPr>
          <p:cNvSpPr txBox="1"/>
          <p:nvPr/>
        </p:nvSpPr>
        <p:spPr>
          <a:xfrm>
            <a:off x="5014292" y="5577081"/>
            <a:ext cx="171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月香港探親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902FD5D-1099-1CC1-6EE0-818B1C905EF9}"/>
              </a:ext>
            </a:extLst>
          </p:cNvPr>
          <p:cNvSpPr txBox="1"/>
          <p:nvPr/>
        </p:nvSpPr>
        <p:spPr>
          <a:xfrm>
            <a:off x="5374441" y="3682410"/>
            <a:ext cx="151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66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年農曆年大埔厝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E858BE7-6138-73EA-FE7E-693EF53A0165}"/>
              </a:ext>
            </a:extLst>
          </p:cNvPr>
          <p:cNvSpPr txBox="1"/>
          <p:nvPr/>
        </p:nvSpPr>
        <p:spPr>
          <a:xfrm>
            <a:off x="5374440" y="2054188"/>
            <a:ext cx="151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64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年梅山掃墓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67ECE77-E087-722A-5E28-C93AA56AC0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29393" cy="35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776218-0825-03C1-B820-DD64925AB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316"/>
            <a:ext cx="4501273" cy="338568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E7E8945-FCE7-8F1D-5233-B2856F9CD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38"/>
            <a:ext cx="4501273" cy="3562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D129171-84A1-712F-AC7D-E10B571F1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0"/>
            <a:ext cx="4726262" cy="3548122"/>
          </a:xfrm>
          <a:prstGeom prst="rect">
            <a:avLst/>
          </a:prstGeom>
        </p:spPr>
      </p:pic>
      <p:sp>
        <p:nvSpPr>
          <p:cNvPr id="9" name="箭號: 向左 8">
            <a:extLst>
              <a:ext uri="{FF2B5EF4-FFF2-40B4-BE49-F238E27FC236}">
                <a16:creationId xmlns:a16="http://schemas.microsoft.com/office/drawing/2014/main" id="{4A990D46-57D0-F747-9BA2-A0E24DC85FAD}"/>
              </a:ext>
            </a:extLst>
          </p:cNvPr>
          <p:cNvSpPr/>
          <p:nvPr/>
        </p:nvSpPr>
        <p:spPr>
          <a:xfrm>
            <a:off x="4584964" y="2998429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箭號: 向左 9">
            <a:extLst>
              <a:ext uri="{FF2B5EF4-FFF2-40B4-BE49-F238E27FC236}">
                <a16:creationId xmlns:a16="http://schemas.microsoft.com/office/drawing/2014/main" id="{F3247BC2-295F-8408-52A2-9F615C2E45A2}"/>
              </a:ext>
            </a:extLst>
          </p:cNvPr>
          <p:cNvSpPr/>
          <p:nvPr/>
        </p:nvSpPr>
        <p:spPr>
          <a:xfrm>
            <a:off x="4662879" y="5658320"/>
            <a:ext cx="386331" cy="2221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EA6AA97-4390-8B2A-1357-DAD7C154D421}"/>
              </a:ext>
            </a:extLst>
          </p:cNvPr>
          <p:cNvSpPr/>
          <p:nvPr/>
        </p:nvSpPr>
        <p:spPr>
          <a:xfrm>
            <a:off x="6815953" y="332656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05DCCA9F-CE90-7C83-202D-DA24DCD97F0F}"/>
              </a:ext>
            </a:extLst>
          </p:cNvPr>
          <p:cNvSpPr/>
          <p:nvPr/>
        </p:nvSpPr>
        <p:spPr>
          <a:xfrm>
            <a:off x="6903770" y="3926276"/>
            <a:ext cx="4023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EA47BE9-3D3B-3F66-B1D8-758127E00E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22" y="3548122"/>
            <a:ext cx="4726262" cy="325609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E30C46-355C-AACA-B097-0EDC148B645B}"/>
              </a:ext>
            </a:extLst>
          </p:cNvPr>
          <p:cNvSpPr txBox="1"/>
          <p:nvPr/>
        </p:nvSpPr>
        <p:spPr>
          <a:xfrm>
            <a:off x="5144604" y="3788357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71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年親族合照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03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6E3E29C-36A6-DC77-61D9-0C8DDF8252B5}"/>
              </a:ext>
            </a:extLst>
          </p:cNvPr>
          <p:cNvSpPr txBox="1"/>
          <p:nvPr/>
        </p:nvSpPr>
        <p:spPr>
          <a:xfrm>
            <a:off x="5237200" y="5621168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72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年孟凱出國念書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E80BB23-7E0D-4756-45DF-FDACA3E49713}"/>
              </a:ext>
            </a:extLst>
          </p:cNvPr>
          <p:cNvSpPr txBox="1"/>
          <p:nvPr/>
        </p:nvSpPr>
        <p:spPr>
          <a:xfrm>
            <a:off x="5101529" y="2512664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71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年親族合照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02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7687FAE-C382-6883-4C0C-29ED4CF1B924}"/>
              </a:ext>
            </a:extLst>
          </p:cNvPr>
          <p:cNvSpPr txBox="1"/>
          <p:nvPr/>
        </p:nvSpPr>
        <p:spPr>
          <a:xfrm>
            <a:off x="5124706" y="298870"/>
            <a:ext cx="171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民國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71</a:t>
            </a:r>
            <a:r>
              <a:rPr lang="zh-TW" altLang="en-US" sz="2000" dirty="0">
                <a:solidFill>
                  <a:schemeClr val="accent3"/>
                </a:solidFill>
                <a:latin typeface="+mn-ea"/>
              </a:rPr>
              <a:t>年親族合照</a:t>
            </a:r>
            <a:r>
              <a:rPr lang="en-US" altLang="zh-TW" sz="2000" dirty="0">
                <a:solidFill>
                  <a:schemeClr val="accent3"/>
                </a:solidFill>
                <a:latin typeface="+mn-ea"/>
              </a:rPr>
              <a:t>01</a:t>
            </a:r>
            <a:endParaRPr lang="zh-TW" altLang="en-US" sz="2000" dirty="0">
              <a:solidFill>
                <a:schemeClr val="accent3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45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06E976E-E2CB-4AA4-A06D-D91BFC33F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456566"/>
              </p:ext>
            </p:extLst>
          </p:nvPr>
        </p:nvGraphicFramePr>
        <p:xfrm>
          <a:off x="1053852" y="1088092"/>
          <a:ext cx="10369152" cy="3493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95">
                  <a:extLst>
                    <a:ext uri="{9D8B030D-6E8A-4147-A177-3AD203B41FA5}">
                      <a16:colId xmlns:a16="http://schemas.microsoft.com/office/drawing/2014/main" val="4030097917"/>
                    </a:ext>
                  </a:extLst>
                </a:gridCol>
                <a:gridCol w="2832042">
                  <a:extLst>
                    <a:ext uri="{9D8B030D-6E8A-4147-A177-3AD203B41FA5}">
                      <a16:colId xmlns:a16="http://schemas.microsoft.com/office/drawing/2014/main" val="1151859951"/>
                    </a:ext>
                  </a:extLst>
                </a:gridCol>
                <a:gridCol w="2999589">
                  <a:extLst>
                    <a:ext uri="{9D8B030D-6E8A-4147-A177-3AD203B41FA5}">
                      <a16:colId xmlns:a16="http://schemas.microsoft.com/office/drawing/2014/main" val="1089464220"/>
                    </a:ext>
                  </a:extLst>
                </a:gridCol>
                <a:gridCol w="2593226">
                  <a:extLst>
                    <a:ext uri="{9D8B030D-6E8A-4147-A177-3AD203B41FA5}">
                      <a16:colId xmlns:a16="http://schemas.microsoft.com/office/drawing/2014/main" val="1715479749"/>
                    </a:ext>
                  </a:extLst>
                </a:gridCol>
              </a:tblGrid>
              <a:tr h="635496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1990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民國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79)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恩民烏坵服役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李登輝當選第八任總統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李登輝總統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328365"/>
                  </a:ext>
                </a:extLst>
              </a:tr>
              <a:tr h="668310">
                <a:tc>
                  <a:txBody>
                    <a:bodyPr/>
                    <a:lstStyle/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1992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81)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廢除萬年國會代表，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12/29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舉行第二屆立法委員選舉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787077"/>
                  </a:ext>
                </a:extLst>
              </a:tr>
              <a:tr h="749070">
                <a:tc>
                  <a:txBody>
                    <a:bodyPr/>
                    <a:lstStyle/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1993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82)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大埔厝阿嬤過世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(1909-1993)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全面改選後的立法院開始運作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363454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1996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民國</a:t>
                      </a:r>
                      <a:r>
                        <a:rPr lang="en-US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85)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李登輝當選第九任總統 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首任民選總統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李登輝總統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00473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alt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..</a:t>
                      </a:r>
                      <a:endParaRPr lang="zh-TW" altLang="en-US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5376761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4240F5F-0ED0-D234-2B88-B8B16D0C3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30601"/>
              </p:ext>
            </p:extLst>
          </p:nvPr>
        </p:nvGraphicFramePr>
        <p:xfrm>
          <a:off x="1053852" y="424173"/>
          <a:ext cx="1036915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611">
                  <a:extLst>
                    <a:ext uri="{9D8B030D-6E8A-4147-A177-3AD203B41FA5}">
                      <a16:colId xmlns:a16="http://schemas.microsoft.com/office/drawing/2014/main" val="1491764036"/>
                    </a:ext>
                  </a:extLst>
                </a:gridCol>
                <a:gridCol w="2854917">
                  <a:extLst>
                    <a:ext uri="{9D8B030D-6E8A-4147-A177-3AD203B41FA5}">
                      <a16:colId xmlns:a16="http://schemas.microsoft.com/office/drawing/2014/main" val="4137374917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71566838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50949685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u="none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u="none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321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9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0BCBCE5-1CB3-A606-56B9-E67BC96E4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2420888"/>
            <a:ext cx="468305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F4F735-5CEF-B5E7-BC87-7F3FE586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" y="-315416"/>
            <a:ext cx="9144001" cy="939552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家族喜事分享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D51B75-4289-CC97-93A5-98A1549FC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02" y="2348880"/>
            <a:ext cx="3366450" cy="44896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CCDB00-92E1-1293-E0A1-7A57D205B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42" y="36434"/>
            <a:ext cx="4311381" cy="35589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F00EC8E-59BC-553F-356E-46257A5E2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2" y="3578506"/>
            <a:ext cx="4837198" cy="3259986"/>
          </a:xfrm>
          <a:prstGeom prst="rect">
            <a:avLst/>
          </a:prstGeom>
        </p:spPr>
      </p:pic>
      <p:sp>
        <p:nvSpPr>
          <p:cNvPr id="10" name="箭號: 向左 9">
            <a:extLst>
              <a:ext uri="{FF2B5EF4-FFF2-40B4-BE49-F238E27FC236}">
                <a16:creationId xmlns:a16="http://schemas.microsoft.com/office/drawing/2014/main" id="{4C31BDAD-59A5-67B9-F9F5-6285D3AC593D}"/>
              </a:ext>
            </a:extLst>
          </p:cNvPr>
          <p:cNvSpPr/>
          <p:nvPr/>
        </p:nvSpPr>
        <p:spPr>
          <a:xfrm>
            <a:off x="5033469" y="4149080"/>
            <a:ext cx="488877" cy="2701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FEDC22-42A4-A145-CBCD-982E2F6098F5}"/>
              </a:ext>
            </a:extLst>
          </p:cNvPr>
          <p:cNvSpPr txBox="1"/>
          <p:nvPr/>
        </p:nvSpPr>
        <p:spPr>
          <a:xfrm>
            <a:off x="5033469" y="4634159"/>
            <a:ext cx="257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恩民主持</a:t>
            </a:r>
            <a:r>
              <a:rPr lang="en-US" altLang="zh-TW" sz="2000" b="1" dirty="0">
                <a:solidFill>
                  <a:srgbClr val="FFC000"/>
                </a:solidFill>
                <a:latin typeface="+mn-ea"/>
              </a:rPr>
              <a:t>16</a:t>
            </a:r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任總統侯選人電視政見發表會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2822E99-EAEE-60C3-0ACA-51DA9FC11C55}"/>
              </a:ext>
            </a:extLst>
          </p:cNvPr>
          <p:cNvSpPr/>
          <p:nvPr/>
        </p:nvSpPr>
        <p:spPr>
          <a:xfrm>
            <a:off x="3299145" y="677333"/>
            <a:ext cx="528636" cy="2807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6A6062-5CD1-EF54-D1F6-76460893F4B3}"/>
              </a:ext>
            </a:extLst>
          </p:cNvPr>
          <p:cNvSpPr txBox="1"/>
          <p:nvPr/>
        </p:nvSpPr>
        <p:spPr>
          <a:xfrm>
            <a:off x="1319426" y="1132565"/>
            <a:ext cx="257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三舅黃靖雄當選</a:t>
            </a:r>
            <a:r>
              <a:rPr lang="en-US" altLang="zh-TW" sz="2000" b="1" dirty="0">
                <a:solidFill>
                  <a:srgbClr val="FFC000"/>
                </a:solidFill>
                <a:latin typeface="+mn-ea"/>
              </a:rPr>
              <a:t>112</a:t>
            </a:r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年模範父親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800C17-0E5E-0A7A-AC23-42E00FAFAE3D}"/>
              </a:ext>
            </a:extLst>
          </p:cNvPr>
          <p:cNvSpPr txBox="1"/>
          <p:nvPr/>
        </p:nvSpPr>
        <p:spPr>
          <a:xfrm>
            <a:off x="9792357" y="1772689"/>
            <a:ext cx="257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+mn-ea"/>
              </a:rPr>
              <a:t>仲皓嫁女兒</a:t>
            </a:r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5948B400-176E-7929-95A4-4E17C3F2BB9D}"/>
              </a:ext>
            </a:extLst>
          </p:cNvPr>
          <p:cNvSpPr/>
          <p:nvPr/>
        </p:nvSpPr>
        <p:spPr>
          <a:xfrm>
            <a:off x="9361702" y="1799881"/>
            <a:ext cx="268608" cy="4001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94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BBBE276-E946-67ED-AA84-8C6E6B985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61970"/>
            <a:ext cx="7050938" cy="46805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FB9507-E402-7DF4-EE85-9CB81078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-101926"/>
            <a:ext cx="9144001" cy="110378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善良的人民，淳樸勤勞的家風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746B3C0-15DF-1B63-75FC-07ACA2B84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156" y="2053004"/>
            <a:ext cx="2146208" cy="27519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73B29A7-5A72-8AF9-677F-25CBCC89A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123" y="2053004"/>
            <a:ext cx="2019582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內容版面配置區 1">
            <a:extLst>
              <a:ext uri="{FF2B5EF4-FFF2-40B4-BE49-F238E27FC236}">
                <a16:creationId xmlns:a16="http://schemas.microsoft.com/office/drawing/2014/main" id="{94B5C3F2-7AEA-DF36-864E-075EFBB59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400682"/>
              </p:ext>
            </p:extLst>
          </p:nvPr>
        </p:nvGraphicFramePr>
        <p:xfrm>
          <a:off x="909836" y="44624"/>
          <a:ext cx="10297144" cy="472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4247533873"/>
                    </a:ext>
                  </a:extLst>
                </a:gridCol>
                <a:gridCol w="3203501">
                  <a:extLst>
                    <a:ext uri="{9D8B030D-6E8A-4147-A177-3AD203B41FA5}">
                      <a16:colId xmlns:a16="http://schemas.microsoft.com/office/drawing/2014/main" val="2994325276"/>
                    </a:ext>
                  </a:extLst>
                </a:gridCol>
                <a:gridCol w="2916266">
                  <a:extLst>
                    <a:ext uri="{9D8B030D-6E8A-4147-A177-3AD203B41FA5}">
                      <a16:colId xmlns:a16="http://schemas.microsoft.com/office/drawing/2014/main" val="2873778031"/>
                    </a:ext>
                  </a:extLst>
                </a:gridCol>
                <a:gridCol w="2521193">
                  <a:extLst>
                    <a:ext uri="{9D8B030D-6E8A-4147-A177-3AD203B41FA5}">
                      <a16:colId xmlns:a16="http://schemas.microsoft.com/office/drawing/2014/main" val="2003153214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0361300"/>
                  </a:ext>
                </a:extLst>
              </a:tr>
              <a:tr h="589730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1683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康熙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21)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明鄭延平王鄭克塽降清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898417"/>
                  </a:ext>
                </a:extLst>
              </a:tr>
              <a:tr h="122563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1782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辛丑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乾隆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46)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十四世祖清佳公出生，卒於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1818</a:t>
                      </a:r>
                      <a:r>
                        <a:rPr 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endParaRPr lang="en-US" alt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背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zh-TW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世祖唐山公媽骨骸來台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來台時間約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1800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年以後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清朝乾隆皇帝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6753544"/>
                  </a:ext>
                </a:extLst>
              </a:tr>
              <a:tr h="761079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1805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乙丑</a:t>
                      </a:r>
                      <a:endParaRPr lang="en-US" alt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嘉慶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十五世祖新發公出生，卒於咸豐丁巳年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清朝嘉慶皇帝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704232"/>
                  </a:ext>
                </a:extLst>
              </a:tr>
              <a:tr h="67540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1834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甲午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道光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14)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十六世祖富山公出生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清朝道光皇帝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734227"/>
                  </a:ext>
                </a:extLst>
              </a:tr>
              <a:tr h="8057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1874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同治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13)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十七世</a:t>
                      </a:r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粗皮公出生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牡丹社事件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清朝同治皇帝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987951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282E78B-CEDE-A8AC-70CB-9BBE79D83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06236"/>
              </p:ext>
            </p:extLst>
          </p:nvPr>
        </p:nvGraphicFramePr>
        <p:xfrm>
          <a:off x="909836" y="4653136"/>
          <a:ext cx="10297145" cy="2088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9958">
                  <a:extLst>
                    <a:ext uri="{9D8B030D-6E8A-4147-A177-3AD203B41FA5}">
                      <a16:colId xmlns:a16="http://schemas.microsoft.com/office/drawing/2014/main" val="4257653046"/>
                    </a:ext>
                  </a:extLst>
                </a:gridCol>
                <a:gridCol w="3224281">
                  <a:extLst>
                    <a:ext uri="{9D8B030D-6E8A-4147-A177-3AD203B41FA5}">
                      <a16:colId xmlns:a16="http://schemas.microsoft.com/office/drawing/2014/main" val="3117040618"/>
                    </a:ext>
                  </a:extLst>
                </a:gridCol>
                <a:gridCol w="2886883">
                  <a:extLst>
                    <a:ext uri="{9D8B030D-6E8A-4147-A177-3AD203B41FA5}">
                      <a16:colId xmlns:a16="http://schemas.microsoft.com/office/drawing/2014/main" val="186167590"/>
                    </a:ext>
                  </a:extLst>
                </a:gridCol>
                <a:gridCol w="2526023">
                  <a:extLst>
                    <a:ext uri="{9D8B030D-6E8A-4147-A177-3AD203B41FA5}">
                      <a16:colId xmlns:a16="http://schemas.microsoft.com/office/drawing/2014/main" val="3953541959"/>
                    </a:ext>
                  </a:extLst>
                </a:gridCol>
              </a:tblGrid>
              <a:tr h="107191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1887-1891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光緒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13-17)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台灣鐵路基隆至新竹興建完成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清朝光緒皇帝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4389947"/>
                  </a:ext>
                </a:extLst>
              </a:tr>
              <a:tr h="1016316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1895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光緒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21)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清日甲午戰爭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清朝光緒皇帝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5884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3227975-D071-86F5-0CF2-73A495579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272481"/>
              </p:ext>
            </p:extLst>
          </p:nvPr>
        </p:nvGraphicFramePr>
        <p:xfrm>
          <a:off x="1197868" y="2351836"/>
          <a:ext cx="10153129" cy="438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248">
                  <a:extLst>
                    <a:ext uri="{9D8B030D-6E8A-4147-A177-3AD203B41FA5}">
                      <a16:colId xmlns:a16="http://schemas.microsoft.com/office/drawing/2014/main" val="4153615782"/>
                    </a:ext>
                  </a:extLst>
                </a:gridCol>
                <a:gridCol w="2910710">
                  <a:extLst>
                    <a:ext uri="{9D8B030D-6E8A-4147-A177-3AD203B41FA5}">
                      <a16:colId xmlns:a16="http://schemas.microsoft.com/office/drawing/2014/main" val="3741263562"/>
                    </a:ext>
                  </a:extLst>
                </a:gridCol>
                <a:gridCol w="3082911">
                  <a:extLst>
                    <a:ext uri="{9D8B030D-6E8A-4147-A177-3AD203B41FA5}">
                      <a16:colId xmlns:a16="http://schemas.microsoft.com/office/drawing/2014/main" val="1485440324"/>
                    </a:ext>
                  </a:extLst>
                </a:gridCol>
                <a:gridCol w="2665260">
                  <a:extLst>
                    <a:ext uri="{9D8B030D-6E8A-4147-A177-3AD203B41FA5}">
                      <a16:colId xmlns:a16="http://schemas.microsoft.com/office/drawing/2014/main" val="431534835"/>
                    </a:ext>
                  </a:extLst>
                </a:gridCol>
              </a:tblGrid>
              <a:tr h="987644"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1905</a:t>
                      </a: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明治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38) 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十八世黃郡王出生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大埔厝阿公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首次人口戶籍普查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0300710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1908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明治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41)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台灣西部鐵路全線貫通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3082227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1909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明治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42) 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十九世曾血出生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大埔厝阿嬤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909910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1912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曾血母親吳倫早上做飯時被毒蛇咬往生，由堂兄曾阿榮之妻吳阿李伯母扶養長大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西來庵事件，最後一次大規模抗日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日本大正天皇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603760"/>
                  </a:ext>
                </a:extLst>
              </a:tr>
              <a:tr h="85047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1918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明石元二郎担任台灣第七任總督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歸葬台灣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992144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26EDBB0-0793-2EE0-067D-DD8C9A687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44229"/>
              </p:ext>
            </p:extLst>
          </p:nvPr>
        </p:nvGraphicFramePr>
        <p:xfrm>
          <a:off x="1197868" y="980728"/>
          <a:ext cx="10153130" cy="136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542">
                  <a:extLst>
                    <a:ext uri="{9D8B030D-6E8A-4147-A177-3AD203B41FA5}">
                      <a16:colId xmlns:a16="http://schemas.microsoft.com/office/drawing/2014/main" val="863066566"/>
                    </a:ext>
                  </a:extLst>
                </a:gridCol>
                <a:gridCol w="2979748">
                  <a:extLst>
                    <a:ext uri="{9D8B030D-6E8A-4147-A177-3AD203B41FA5}">
                      <a16:colId xmlns:a16="http://schemas.microsoft.com/office/drawing/2014/main" val="139551090"/>
                    </a:ext>
                  </a:extLst>
                </a:gridCol>
                <a:gridCol w="3053542">
                  <a:extLst>
                    <a:ext uri="{9D8B030D-6E8A-4147-A177-3AD203B41FA5}">
                      <a16:colId xmlns:a16="http://schemas.microsoft.com/office/drawing/2014/main" val="2233291155"/>
                    </a:ext>
                  </a:extLst>
                </a:gridCol>
                <a:gridCol w="2664298">
                  <a:extLst>
                    <a:ext uri="{9D8B030D-6E8A-4147-A177-3AD203B41FA5}">
                      <a16:colId xmlns:a16="http://schemas.microsoft.com/office/drawing/2014/main" val="3927238281"/>
                    </a:ext>
                  </a:extLst>
                </a:gridCol>
              </a:tblGrid>
              <a:tr h="365151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1896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明治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29)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乙未割台全台抗日，現代衛生及教育制度引進。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日本明治天皇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374488"/>
                  </a:ext>
                </a:extLst>
              </a:tr>
              <a:tr h="819512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1898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開始全面土地測量及地籍整理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1379988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531EE92-BCE4-08DF-3D19-1335AACEA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825884"/>
              </p:ext>
            </p:extLst>
          </p:nvPr>
        </p:nvGraphicFramePr>
        <p:xfrm>
          <a:off x="1186333" y="281318"/>
          <a:ext cx="10164663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703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9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746CD5E8-78F0-5BC1-0812-8584004791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823742"/>
              </p:ext>
            </p:extLst>
          </p:nvPr>
        </p:nvGraphicFramePr>
        <p:xfrm>
          <a:off x="1701924" y="692696"/>
          <a:ext cx="8109763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9B4410A1-0A27-CECA-9B62-40C7D870745A}"/>
              </a:ext>
            </a:extLst>
          </p:cNvPr>
          <p:cNvSpPr txBox="1"/>
          <p:nvPr/>
        </p:nvSpPr>
        <p:spPr>
          <a:xfrm>
            <a:off x="693812" y="1196752"/>
            <a:ext cx="615553" cy="36724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黃氏家族近代世系簡表</a:t>
            </a:r>
          </a:p>
        </p:txBody>
      </p:sp>
    </p:spTree>
    <p:extLst>
      <p:ext uri="{BB962C8B-B14F-4D97-AF65-F5344CB8AC3E}">
        <p14:creationId xmlns:p14="http://schemas.microsoft.com/office/powerpoint/2010/main" val="22880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BD9743EA-D409-98A6-9AEC-D1E3CA8AE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912373"/>
              </p:ext>
            </p:extLst>
          </p:nvPr>
        </p:nvGraphicFramePr>
        <p:xfrm>
          <a:off x="1989956" y="-12879"/>
          <a:ext cx="864096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6FFAEB85-F8DC-5859-2F15-D806DE73D056}"/>
              </a:ext>
            </a:extLst>
          </p:cNvPr>
          <p:cNvSpPr txBox="1"/>
          <p:nvPr/>
        </p:nvSpPr>
        <p:spPr>
          <a:xfrm>
            <a:off x="1917949" y="1507096"/>
            <a:ext cx="615553" cy="41044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曾氏家族近代世系簡表</a:t>
            </a:r>
          </a:p>
        </p:txBody>
      </p:sp>
    </p:spTree>
    <p:extLst>
      <p:ext uri="{BB962C8B-B14F-4D97-AF65-F5344CB8AC3E}">
        <p14:creationId xmlns:p14="http://schemas.microsoft.com/office/powerpoint/2010/main" val="17014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C605B24-2AF5-48C3-0C5B-D11C5B770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33916"/>
              </p:ext>
            </p:extLst>
          </p:nvPr>
        </p:nvGraphicFramePr>
        <p:xfrm>
          <a:off x="1485900" y="1052736"/>
          <a:ext cx="9649073" cy="5616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273">
                  <a:extLst>
                    <a:ext uri="{9D8B030D-6E8A-4147-A177-3AD203B41FA5}">
                      <a16:colId xmlns:a16="http://schemas.microsoft.com/office/drawing/2014/main" val="15687557"/>
                    </a:ext>
                  </a:extLst>
                </a:gridCol>
                <a:gridCol w="2635374">
                  <a:extLst>
                    <a:ext uri="{9D8B030D-6E8A-4147-A177-3AD203B41FA5}">
                      <a16:colId xmlns:a16="http://schemas.microsoft.com/office/drawing/2014/main" val="2101541208"/>
                    </a:ext>
                  </a:extLst>
                </a:gridCol>
                <a:gridCol w="2791285">
                  <a:extLst>
                    <a:ext uri="{9D8B030D-6E8A-4147-A177-3AD203B41FA5}">
                      <a16:colId xmlns:a16="http://schemas.microsoft.com/office/drawing/2014/main" val="2797878585"/>
                    </a:ext>
                  </a:extLst>
                </a:gridCol>
                <a:gridCol w="2413141">
                  <a:extLst>
                    <a:ext uri="{9D8B030D-6E8A-4147-A177-3AD203B41FA5}">
                      <a16:colId xmlns:a16="http://schemas.microsoft.com/office/drawing/2014/main" val="1509087554"/>
                    </a:ext>
                  </a:extLst>
                </a:gridCol>
              </a:tblGrid>
              <a:tr h="1182448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日月潭水力發電工程、台灣大圳、烏山頭水庫開始興建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2806235"/>
                  </a:ext>
                </a:extLst>
              </a:tr>
              <a:tr h="886835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1925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大正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黃郡王入贅與曾血結婚</a:t>
                      </a:r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>
                          <a:effectLst/>
                        </a:rPr>
                        <a:t> </a:t>
                      </a:r>
                      <a:endParaRPr lang="zh-TW" sz="12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2245859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1928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3) 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大舅曾紹洲出生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第二代</a:t>
                      </a:r>
                      <a:r>
                        <a:rPr lang="en-US" altLang="zh-TW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昭和天皇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701108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1930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霧社事件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1477796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1934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9) 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大姨黃淑惠出生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5208194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1935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恩民父親陳文圖出生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347057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1937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二舅黃木川出生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日本侵華七七事變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6804459"/>
                  </a:ext>
                </a:extLst>
              </a:tr>
              <a:tr h="591223"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1940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</a:p>
                    <a:p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昭和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15)</a:t>
                      </a:r>
                      <a:endParaRPr lang="zh-TW" altLang="en-US" sz="18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黃月杏出生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800" b="1" kern="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266462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FA8EF68-7FEB-D6B4-6335-AF21A150B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064301"/>
              </p:ext>
            </p:extLst>
          </p:nvPr>
        </p:nvGraphicFramePr>
        <p:xfrm>
          <a:off x="1485900" y="388817"/>
          <a:ext cx="9649072" cy="6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7610352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78752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8297781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511201976"/>
                    </a:ext>
                  </a:extLst>
                </a:gridCol>
              </a:tblGrid>
              <a:tr h="663919">
                <a:tc>
                  <a:txBody>
                    <a:bodyPr/>
                    <a:lstStyle/>
                    <a:p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時間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家族事件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</a:rPr>
                        <a:t>台灣歷史事件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統治者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0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3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數位藍色隧道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74_TF02895261_TF02895261.potx" id="{F8047FC8-86B8-44EE-9382-D3588CF80228}" vid="{9DB499AF-D107-4A33-89D5-2CE4B1B5269D}"/>
    </a:ext>
  </a:extLst>
</a:theme>
</file>

<file path=ppt/theme/theme2.xml><?xml version="1.0" encoding="utf-8"?>
<a:theme xmlns:a="http://schemas.openxmlformats.org/drawingml/2006/main" name="Office 佈景主題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數位藍色隧道商務簡報 (寬螢幕)</Template>
  <TotalTime>5155</TotalTime>
  <Words>1810</Words>
  <Application>Microsoft Office PowerPoint</Application>
  <PresentationFormat>自訂</PresentationFormat>
  <Paragraphs>431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Microsoft JhengHei UI</vt:lpstr>
      <vt:lpstr>微軟正黑體</vt:lpstr>
      <vt:lpstr>Arial</vt:lpstr>
      <vt:lpstr>Calibri</vt:lpstr>
      <vt:lpstr>Corbel</vt:lpstr>
      <vt:lpstr>數位藍色隧道 16x9</vt:lpstr>
      <vt:lpstr>民國113年 大埔厝家族聚餐活動-1 </vt:lpstr>
      <vt:lpstr>程序表：</vt:lpstr>
      <vt:lpstr>家族喜事分享</vt:lpstr>
      <vt:lpstr>善良的人民，淳樸勤勞的家風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恩民 陳</dc:creator>
  <cp:lastModifiedBy>靖雄 黃</cp:lastModifiedBy>
  <cp:revision>260</cp:revision>
  <dcterms:created xsi:type="dcterms:W3CDTF">2021-10-12T02:54:31Z</dcterms:created>
  <dcterms:modified xsi:type="dcterms:W3CDTF">2024-01-22T15:14:59Z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